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" y="-26742"/>
            <a:ext cx="9179657" cy="68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8720" y="5589240"/>
            <a:ext cx="1764704" cy="11117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548">
            <a:off x="9211688" y="483052"/>
            <a:ext cx="1744807" cy="72007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3429000"/>
            <a:ext cx="1828572" cy="10571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0" y="4270117"/>
            <a:ext cx="5587302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08788E-7 L 0.6559 0.00694 " pathEditMode="relative" rAng="0" ptsTypes="AA">
                                      <p:cBhvr>
                                        <p:cTn id="6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0.02382 L -0.91198 -0.00763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9" y="-15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0948 L -1.2092 0.00948 " pathEditMode="relative" rAng="0" ptsTypes="AA">
                                      <p:cBhvr>
                                        <p:cTn id="12" dur="2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6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42 0.02382 L 0.91146 0.03445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4" y="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ftgijjij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noaction" highlightClick="1">
              <a:snd r:embed="rId2" name="barco.wav"/>
            </a:hlinkClick>
            <a:hlinkHover r:id="" action="ppaction://noaction" highlightClick="1">
              <a:snd r:embed="rId2" name="barco.wav"/>
            </a:hlinkHover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193"/>
            <a:ext cx="1828572" cy="1057143"/>
          </a:xfrm>
          <a:prstGeom prst="rect">
            <a:avLst/>
          </a:prstGeom>
        </p:spPr>
      </p:pic>
      <p:pic>
        <p:nvPicPr>
          <p:cNvPr id="6" name="5 Imagen">
            <a:hlinkClick r:id="" action="ppaction://noaction" highlightClick="1">
              <a:snd r:embed="rId4" name="Avión.wav"/>
            </a:hlinkClick>
            <a:hlinkHover r:id="" action="ppaction://noaction" highlightClick="1">
              <a:snd r:embed="rId4" name="Avión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548">
            <a:off x="6507753" y="483053"/>
            <a:ext cx="1744807" cy="720079"/>
          </a:xfrm>
          <a:prstGeom prst="rect">
            <a:avLst/>
          </a:prstGeom>
        </p:spPr>
      </p:pic>
      <p:pic>
        <p:nvPicPr>
          <p:cNvPr id="7" name="6 Imagen">
            <a:hlinkClick r:id="" action="ppaction://noaction" highlightClick="1">
              <a:snd r:embed="rId6" name="tren.wav"/>
            </a:hlinkClick>
            <a:hlinkHover r:id="" action="ppaction://noaction" highlightClick="1">
              <a:snd r:embed="rId6" name="tren.wav"/>
            </a:hlinkHover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50127"/>
            <a:ext cx="5587302" cy="1447619"/>
          </a:xfrm>
          <a:prstGeom prst="rect">
            <a:avLst/>
          </a:prstGeom>
        </p:spPr>
      </p:pic>
      <p:pic>
        <p:nvPicPr>
          <p:cNvPr id="8" name="7 Imagen">
            <a:hlinkClick r:id="" action="ppaction://noaction" highlightClick="1">
              <a:snd r:embed="rId8" name="drftgijjijio.wav"/>
            </a:hlinkClick>
            <a:hlinkHover r:id="" action="ppaction://noaction" highlightClick="1">
              <a:snd r:embed="rId8" name="drftgijjijio.wav"/>
            </a:hlinkHover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363" y="5497304"/>
            <a:ext cx="1764704" cy="11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2015-02-11T13:39:19Z</dcterms:modified>
</cp:coreProperties>
</file>