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066" y="2670310"/>
            <a:ext cx="2825007" cy="163320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46" y="3532185"/>
            <a:ext cx="7810707" cy="202368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84" y="26915"/>
            <a:ext cx="3000000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77152 0.02615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78 0.03681 L -1.879 0.01597 " pathEditMode="relative" rAng="0" ptsTypes="AA">
                                      <p:cBhvr>
                                        <p:cTn id="9" dur="2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569" y="-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1.51632 -0.01412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16" y="-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2015-02-11T17:50:34Z</dcterms:modified>
</cp:coreProperties>
</file>