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3429000"/>
            <a:ext cx="1828572" cy="105714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56" y="3857615"/>
            <a:ext cx="4851791" cy="125705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66958"/>
            <a:ext cx="3000000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5985E-6 L 0.66389 0.00162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4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1711E-6 L -1.09601 0.00324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9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5051E-6 L -0.93177 -0.00255 " pathEditMode="relative" rAng="0" ptsTypes="AA">
                                      <p:cBhvr>
                                        <p:cTn id="12" dur="1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Hover r:id="" action="ppaction://noaction">
              <a:snd r:embed="rId2" name="Avión.wav"/>
            </a:hlinkHover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6672"/>
            <a:ext cx="3000000" cy="1238095"/>
          </a:xfrm>
          <a:prstGeom prst="rect">
            <a:avLst/>
          </a:prstGeom>
        </p:spPr>
      </p:pic>
      <p:pic>
        <p:nvPicPr>
          <p:cNvPr id="5" name="4 Imagen">
            <a:hlinkHover r:id="" action="ppaction://noaction">
              <a:snd r:embed="rId4" name="barco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68448"/>
            <a:ext cx="1828572" cy="1057143"/>
          </a:xfrm>
          <a:prstGeom prst="rect">
            <a:avLst/>
          </a:prstGeom>
        </p:spPr>
      </p:pic>
      <p:pic>
        <p:nvPicPr>
          <p:cNvPr id="6" name="5 Imagen">
            <a:hlinkClick r:id="" action="ppaction://noaction">
              <a:snd r:embed="rId6" name="tren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15" y="4437112"/>
            <a:ext cx="5587302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2015-02-26T18:13:39Z</dcterms:modified>
</cp:coreProperties>
</file>