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4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ani\av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583531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ni\barc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100" y="3776663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ni\tr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616" y="5415880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1.7467 0.01412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44" y="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662 C -3.33333E-6 -0.04676 0.1349 -0.06204 0.29844 -0.06204 C 0.46771 -0.06204 0.60243 -0.04676 0.60243 -0.02662 C 0.60243 -0.00672 0.7375 0.00879 0.90643 0.00879 C 1.07049 0.00879 1.20539 -0.00672 1.20539 -0.02662 " pathEditMode="relative" rAng="0" ptsTypes="fffff">
                                      <p:cBhvr>
                                        <p:cTn id="9" dur="9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6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C -3.88889E-6 0.03496 -0.17083 0.06204 -0.37847 0.06204 C -0.5927 0.06204 -0.76336 0.03496 -0.76336 -2.96296E-6 C -0.76336 -0.03495 -0.93402 -0.06203 -1.14826 -0.06203 C -1.35573 -0.06203 -1.52656 -0.03495 -1.52656 -2.96296E-6 " pathEditMode="relative" rAng="0" ptsTypes="fffff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3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2</cp:revision>
  <dcterms:created xsi:type="dcterms:W3CDTF">2015-02-11T02:47:15Z</dcterms:created>
  <dcterms:modified xsi:type="dcterms:W3CDTF">2015-02-11T17:55:09Z</dcterms:modified>
</cp:coreProperties>
</file>