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68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4199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853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703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444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882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865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403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023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02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547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432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6B906-6D91-4205-96F9-C0D2840879E3}" type="datetimeFigureOut">
              <a:rPr lang="es-MX" smtClean="0"/>
              <a:t>26/02/2015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206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 descr="https://encrypted-tbn3.gstatic.com/images?q=tbn:ANd9GcSqPDazbqeHSBeP4Mv6Virrcv3MTlsdHEcfTMiHZx8zVz4IjJ8ok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DocenciaIntercolegia\Desktop\barc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648" y="3423962"/>
            <a:ext cx="914400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cenciaIntercolegia\Desktop\tre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673" y="3212976"/>
            <a:ext cx="7920880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ocenciaIntercolegia\Desktop\avi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536" y="836712"/>
            <a:ext cx="1968385" cy="8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863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7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1 0.01481 L 0.46979 0.02961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10" y="7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arc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934 0.0377 L -1.65625 0.04996 " pathEditMode="relative" rAng="0" ptsTypes="AA">
                                      <p:cBhvr>
                                        <p:cTn id="9" dur="18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54" y="6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r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33117E-6 L -1.30468 0.0037 " pathEditMode="relative" rAng="0" ptsTypes="AA">
                                      <p:cBhvr>
                                        <p:cTn id="12" dur="1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243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vió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C:\Users\DocenciaIntercolegia\Desktop\avion.png">
            <a:hlinkClick r:id="" action="ppaction://noaction">
              <a:snd r:embed="rId2" name="Avión.wav"/>
            </a:hlinkClick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225"/>
            <a:ext cx="300037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DocenciaIntercolegia\Desktop\barco.png">
            <a:hlinkClick r:id="" action="ppaction://noaction">
              <a:snd r:embed="rId4" name="barco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2160588"/>
            <a:ext cx="182880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DocenciaIntercolegia\Desktop\tren.png">
            <a:hlinkClick r:id="" action="ppaction://noaction">
              <a:snd r:embed="rId6" name="tren.wav"/>
            </a:hlinkClick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4148138"/>
            <a:ext cx="5588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48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Presentación en pantalla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susario</dc:creator>
  <cp:lastModifiedBy>CCPA</cp:lastModifiedBy>
  <cp:revision>5</cp:revision>
  <dcterms:created xsi:type="dcterms:W3CDTF">2015-02-11T02:47:15Z</dcterms:created>
  <dcterms:modified xsi:type="dcterms:W3CDTF">2015-02-26T18:23:39Z</dcterms:modified>
</cp:coreProperties>
</file>