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4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5" y="-2521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es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304" y="2650435"/>
            <a:ext cx="2808312" cy="16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es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60" y="3621719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es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16632"/>
            <a:ext cx="3000376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69028 0.03704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97587 -0.00763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2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1.40834 -0.01667 " pathEditMode="relative" rAng="0" ptsTypes="AA">
                                      <p:cBhvr>
                                        <p:cTn id="12" dur="1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17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2015-02-11T17:54:23Z</dcterms:modified>
</cp:coreProperties>
</file>