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795E873-449F-4D8F-B774-465B81BDE256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C87D596-C1D5-4A28-BEAD-9ECABC2B4D08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E873-449F-4D8F-B774-465B81BDE256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D596-C1D5-4A28-BEAD-9ECABC2B4D0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E873-449F-4D8F-B774-465B81BDE256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D596-C1D5-4A28-BEAD-9ECABC2B4D0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795E873-449F-4D8F-B774-465B81BDE256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C87D596-C1D5-4A28-BEAD-9ECABC2B4D08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795E873-449F-4D8F-B774-465B81BDE256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C87D596-C1D5-4A28-BEAD-9ECABC2B4D08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E873-449F-4D8F-B774-465B81BDE256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D596-C1D5-4A28-BEAD-9ECABC2B4D08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E873-449F-4D8F-B774-465B81BDE256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D596-C1D5-4A28-BEAD-9ECABC2B4D08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795E873-449F-4D8F-B774-465B81BDE256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C87D596-C1D5-4A28-BEAD-9ECABC2B4D08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E873-449F-4D8F-B774-465B81BDE256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D596-C1D5-4A28-BEAD-9ECABC2B4D0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795E873-449F-4D8F-B774-465B81BDE256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C87D596-C1D5-4A28-BEAD-9ECABC2B4D08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795E873-449F-4D8F-B774-465B81BDE256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C87D596-C1D5-4A28-BEAD-9ECABC2B4D08}" type="slidenum">
              <a:rPr lang="es-MX" smtClean="0"/>
              <a:t>‹Nº›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795E873-449F-4D8F-B774-465B81BDE256}" type="datetimeFigureOut">
              <a:rPr lang="es-MX" smtClean="0"/>
              <a:t>11/05/2015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C87D596-C1D5-4A28-BEAD-9ECABC2B4D08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6" name="Picture 22" descr="http://blogevaluacioneducativa.bligoo.com.mx/media/users/18/929948/images/public/202547/evaluar.jpg?v=132675114579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3658" y="0"/>
            <a:ext cx="4048125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922338"/>
            <a:ext cx="5854352" cy="1470025"/>
          </a:xfrm>
        </p:spPr>
        <p:txBody>
          <a:bodyPr>
            <a:noAutofit/>
          </a:bodyPr>
          <a:lstStyle/>
          <a:p>
            <a:r>
              <a:rPr lang="es-MX" b="1" dirty="0" smtClean="0"/>
              <a:t>Creencias de los profesores sobre Evaluación y Efectos Incidentales</a:t>
            </a:r>
            <a:endParaRPr lang="es-MX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8350" y="4005064"/>
            <a:ext cx="6400800" cy="1752600"/>
          </a:xfrm>
        </p:spPr>
        <p:txBody>
          <a:bodyPr/>
          <a:lstStyle/>
          <a:p>
            <a:r>
              <a:rPr lang="es-MX" dirty="0" smtClean="0"/>
              <a:t>Integrantes</a:t>
            </a:r>
          </a:p>
          <a:p>
            <a:r>
              <a:rPr lang="es-MX" dirty="0" smtClean="0"/>
              <a:t>Marissa </a:t>
            </a:r>
            <a:r>
              <a:rPr lang="es-MX" dirty="0"/>
              <a:t>B</a:t>
            </a:r>
            <a:r>
              <a:rPr lang="es-MX" dirty="0" smtClean="0"/>
              <a:t>ustos García #2</a:t>
            </a:r>
          </a:p>
          <a:p>
            <a:r>
              <a:rPr lang="es-MX" dirty="0" smtClean="0"/>
              <a:t>Claudia A. González  Prado# 5</a:t>
            </a:r>
            <a:endParaRPr lang="es-MX" dirty="0"/>
          </a:p>
        </p:txBody>
      </p:sp>
      <p:sp>
        <p:nvSpPr>
          <p:cNvPr id="4" name="AutoShape 2" descr="Resultado de imagen para imagenes de evaluación educativ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" name="AutoShape 4" descr="data:image/jpeg;base64,/9j/4AAQSkZJRgABAQAAAQABAAD/2wCEAAkGBxQSEhUUEBQUFBQUGRYVGBgYFBgdGxgYGBgdGBkdHBgfHCghGhslHRYYITEiJiorLy4uFyAzODMsNygtLisBCgoKDg0OGhAQGiwkHyQtLCwvKywtLCwsNTctLCwsLCw3LywsLCwsKywsLCwsLCwsLCwuLywsLDQsLC0vLCwsLP/AABEIAO8A0wMBIgACEQEDEQH/xAAcAAABBQEBAQAAAAAAAAAAAAAAAQQFBgcDAgj/xABHEAACAQIEAwUFBQUGBAUFAAABAgMAEQQFEiEGMUETIlFhcQcygZGhFCNCUrEzYnKCwRUkkqLR4UOywvAWNFNz8Qhjo7Py/8QAGgEBAAIDAQAAAAAAAAAAAAAAAAEEAgMFBv/EACsRAAICAQQCAQIGAwEAAAAAAAABAgMRBBIhMUFRYXHhEyIygbHRM0LBBf/aAAwDAQACEQMRAD8A3GkFQ+Y8SwQYmHDTMUknF47jusb2tq6Ne3PxFec64sweEuMTiI0YC+i+p7f+2t2+lATVLWb432yYJSRFHPJYEhtAVSQLgd46hc7X01CN7SczxYAy/AgX5NZpvLc91U/mFRknBsVeJZQouxCjxJsPmayTDcPZ/imBxGMOGRtzZwCvkI4gLn1aprDeyLCkhsXNicU3XXJYX8rd4f4qAsuO42y+G/a4zDgjewlUn5Lc0wi9oWGl/wDKxYzFdLw4WS3+Jwq/WpDKOFsDAScPh4AVNiwUMwPUajcj0qeAqSCsf+IsY4+6yye//wB6fDxj6O5+lcFkzhm1dngI1APcaaVyx6d9Y10+Z73pVupaApeB4rmhdhnEaYRb2RwGaFt9icRqKp4aXCmrhDKGAZSGU7gg3BHketJNCrqVdQykWIIBBHgQeYqh5hw1isvLTZM2qInU+Ce5Q73PZEnuE77D67CgNApageF+KYMcrGElZIzplicaZI25WZfC4O422qeoBKKWkoBaSlooBKWiigEpaSq3xzxhFlsOtxrke4jjB3Y9SfBB1Pw5kUBZDVZ4s4uiwZVCy9o29mvYL5kcjWc+zfF47EYiTH4jEMMKGYTkyBV7iFlAQggRrqHIjn13qXz8iSefXZgWYWO4sO6B8hWm6zZEuaPT/izefBYsFxxrsezVk6lH1f0sauEMoZQykEHcEGsE4qytIZWmy4vHGNyuom3iRf8AD+6b2+gtvsu4vMrdhLYMenS/iB58iPTxrCux55eUZ30xxxHa+8ezUqKSirJQMp9rPDmYYyVGw6RNBEh0kOqyXa2sMWI2OkWA2233rLMpytFxCx5i0mHRjuez3FyRc3OwB31WPKvpDNC2sA7Ltp9f9ao3HnCAxadrDtMgO3Rx+XyPgeXzuG0lMn8i9m2XQAMIu3NgQ8rawbjmF9z5CrdHGkS2UKiLyAAVQPTkKyz2QcZbJl8wN1DCJyRyW57MjpYDbn4dBWm5lgVmXS3MEMptezDkbdaEHJ86hGwYuf3FZv0FqhuLOKDh8LJKsMt7FVLKAA7bKSCb8yDyqRyLPoJ9UcckZliJV1U8ipsSB1XbmKovttzBgsEAPdYtIRbcldl3+JoCS9j8hXBhXDAyvJIhPJwLIbeYK/W9X2aUKLsbAVDZRk4TBwQgkNEiFWI3D2uTb1JuPAmpHLMZ2qkkWZSVdfBhz+FAef7TU+4kj+iG3zNhXk4mc+7Cq/xyD9FBr2RM3WOMehc/0APzrm2WFv2k0zeQYIP8oB+tAeJI5zu80cY66Uv9WNvpXXLYh7wmaUHa+pSvw0i1CZNCDfs1J8W7x+bXp6iACwAAHQUBVOKeGnMn2zLyI8ci2ufcnQc45By3sLNzFhvUnwvxDHjYtaAo6HRLE4s8Ug5qw/Q9RUyaqnE+USRyDHYEH7RGPvYgbDFRDmpHWQDdG8duRoC2UlM8nzOPEwpNCdSSC42sfAgg8iCCCPEU9oBKWiigAUUVHZ9nEWDgefEMFjQfEk7AAcySdrUA24r4khwEBmn/AIUQe87HkoH1J6DesRyrDYnNcc2JxY7iEFw69wK19EaKbEgje4/iPPdtjpsXnmJaSwWNCFsW7kKMdgBe7Ntc2G9ugta38UY37OsEEF1URrqfk0jIAl+ZI2Udar2244T5N1cM8vokcTl4iwUkCXCiJlsOtktcgWBJAqIwU4eON9WosoLeIYHSwPxBPmCKmskzATRg7FgNLi3Xx9DVFnxJwOJeN7mEn5A7q3ntsfSubTmW6L77OnVYqrFLw+CzMtx/3vVEw032TGowO0Mytcn8Ibe/8t6vcMquAQQVIuCOtUnF4Qz5gIkVn1yopCrey3VWJFiNIJ67eNWtP+po2f8Ao42KXyfSqnaigUV0DhYEmhDCzC4qMxWBKi6XI677/wC9S1BoDEvaNwuwZsZhyRazSAd0qV/4inx5edxcVoHs64sXH4cXP38QVZQbbm3vjc3B/W9Smb4AEG4BR7qykbWOx+BrHFlbJczTsjeGTRqU33jZtJuepU3INSC+8Y8ARSHt8KThpgSWZL2N+bWBuDc7lbbX51Un4RzLFYyIY5WdUKI0upNPZqdWzc2vc9L3O9bTIgdSDyYEfA00GXHSimWXuqF2IGq3U7c6xwMjwkAb2FQyTomL7rKROm4BB76cj8VJ+VOxksN7spc/vsW/U07hwyJ7iqvooFSDrRRRQC0UlFAFFFLQFNZDl+PUrthMwezDpFirXBHQLKBY/vAeNXKovibKRi8NLCTYsvcbqki96Nh5hgD8KThfMTiMLDK4s7LaQflkXuSL6h1YfCgJSiimWcZpFhYnmxDhI0Fyx+QAHMsTYADck0Amd5rFhYXmnbTGguTzPgAB1JOwHnWB5xmOKz3GAKNEKEqgJbREnMs7AHvsBzt1AtTnMs5xGdY2MmInCRSXWM3CaARqLuBvIVPS9tVh1J0HK8tjw8fZwjSgZ2Ave2s3O/M9Bv0AqjqtZGlY7fos0ad2c+DnFhYIP7tAxcwhdTMVLEOLp3gBdQF0gfu+dQ3FeWGWMOgu8dzbxU8/XofnUjnOG+zOmLItDMBh5m/9Ng14ZD+7cshPTUprvNOEFz8POqNrmpxt9pP7FuCjtcPRn2V5s0LBlN+hUnZh4eXrUrjMOmYWsRr5DoV25HxA3ptmuTF2LxABmJJQciT4eFQs7yQsE0HtjyUcxtfp1sL251bUVN7odldtx4l0Lm2QvgRrWbSSdKxo93N+um3Lpf4eVab7IeHHhhM+IjXtJz2qswPagHYBvIgahy/anbnTT2ecCMWGLzEFpNjHG+9ttmcHkR0Xpa/hbUQKu1xaXPZWnPPC6FooorYYBRRRQHiRAQQeRrK/avk4kwxk/Hhzq9VOzDyG6t8K1Y1C5/gw6lWsVkUoR43BB+hqUCI9lWcfaMvi1El4fumv+77u/Xu23q4MwAudgOprGfYvizh8XiMGw53O5/FE2k2HUkN/lrSOOse8GCmkjiMxC2K3tYNsWOx2W9/hUAfz53Cu2sMfBdz9Nq5DGzuPu4Qo6GRuf8o5VTvZtxxBiFSCZUixIFtgAsthzB6N10/Kp72hcUjAYfUtu3lukQ87bsR+VdviQOtAVziriDFS4lMtwzqszlTJJFf7sG5K3vcEAaj5EDrV9lzCOHuuxuANrEn12FZx7LMkeNo8ZNcvijIAW56Pe1E+Ltv6KD1rS8XLIpHZxh79S4FvpQDb+2L/ALOGVv5NI+Zo+0YluUUafxyX+iiltiW6wx/BmP8AQUn9nSEd/ESfyhV/pQHhsJiGHfnVP4E/qxpcLgVVwTPK7X5GQWPlpGxrjNgcKNpX1c/flJ+l675dgMMDqhRbg87HY+RP9KAlDUFkA7OfFw7W7RZ0A6LMg1fOVJT8anaicUFhmkxMrKkQgVWZjYDQ7tcnws5oB7mOOjgjeWZgkaKWZj0A/X0rBuIc2xGe4oLCrJhY2IW/ujxd+hkIIsvTl4mnPEmdYnPZjFhlKYKJhudrt+dz+axuE6Dc+IumTZJFhU0QrYHck7s3qetUNZrFSsLtlrT6fe8vo8ZBkyYWIRR72vdiBdid7mpKvVMsyzKGBdU8ioDyudz6DmT5CvPtysl7bOqsRXwSeYTrLF2JX7srpdfzX5j0qi4p2wSmObtJIQfuZdiVX8kg62FgD4W+FzwGJjnhEuHbtIuZksQCR0sbEWqLz7GGww+HQTTyiypYEAdXa+wHrV6M7vxNklnPj+voVJKvZui8FWxvEccaqMOQ88vdUj8N9rWI971+NXjgfhLstMs4VpLl1N7sGYWJ1ddr/Ol4b9muFiiH2uKLETE6mZluFP5VB/CNh52vYcqu8UYUBVACjYACwA8AOgrsV6ZRwUZ3OR6ApaKKsmkKKKKAKQUtFAJTXM49SHxG/wAqd15kW4I8QRQGJZhfCZ7DKpIE+n/MOzI89wp9TW2LuPEEVjHtYjKNg8QLXjkK8vNXF/LuGtgyyTVEp8v02qWDJeJfZ92nazYAaZoZSTGNtQvqUp+VwRsNr26HnX8oyXG5li4o8Z25EaqHeQEGOK7Ec7G5IIvzvz5VsmFEyYiciFmVyukllA2Hz60/7GZty6R/wrqNv4j6+FY4ByzRBH9n0gALKiAeAIK2Hwp/ikciyOE8yt/lvTE5OWZGkmlfQwcA6Qtxy2C1K1II0Zax9+eQ/wANlH0FelyiLqpc8ruxb9TUhRQHGHDKvuqq+gArtSUjsACSQANyT0FAeZ5VRSzkKqgkkmwAG5JPhWG8WcQzZ3OcLge7hYiGZ25NvYO/W176EG55/wAL3i7iOfOpnweXHThI95pibK4359ezJFlUA6iL8qsWVZZFhoxFh1KoCSL7sbkm7Hrz+FU9Xqo0x+fBZ09Dsfwe8qy9MPEkUV9KDTc21N5sQNz/APHKnt68V1w+HZyQo5bk8gB6151uds89tnXxGEfSGGc5gMPBJMwLCNdVvEkgKPK7ED41RODeH2zBnx2YEyR6mWNCx7z3uR4iJNhbqfQ3u3G2IjXBTJrCqQO823aMpDADyJGw896y/hjjpsIjRaQ6amdFNu7q3O4PImxrr6CtKEnHl9Z/ooX2ZmlL9JpvFmMEeDeK+lXXslQbDT5KOQA8PKrF7OYF+xQy6FEjrpZ7DU4QlFLNzNworNsmyzFZ0xlW0ECkLra5vvdlQA8wOp8RW05ZgEgiWKFQqILKB0FdKuG1c9lS6xSl+XhDmiloraaQooooAooooBKWiigEFLRSUBlPtggvgpDbeOVSPixT9Gq+cJOTAt/yofmgqne1pP7lifJoz/8AkWrbwUf7rH/BH/yCpBPUVGYrHSibsoo1buB7s9upHga5SDF2JZ4I1AJJAY2sOdzaoBJ4vEpGjPIwRFF2ZjYAeZrzgMak0ayRMHRxdWHIjlWOZjNPm88kaTM2Ew6mRmsVV9I2svixuFvyALc9q1xH7OFOwi1DSgVFIUAW257AAWoB9S1EN9rfl2MXzc/0FIMtmJ+8xT+iIq/6mgJcmsg414mlzSY4DLj9wp/vM++kgHlq/LsQBzci3K9+3GPE0uYSnLste0a7YnE72Cg2KqwtfqNveOw2uakMpyuLCxCHDghFJO/vO35mPU9PIbCqeq1UaV8+izp9O7X8HvKstiw0SxQLZBuTazSNaxd7c2/QbU7vSV7hhLk26C5J5AedeelKds8vls7EYxrjhdHXC4UyE9FG7MeQFcOIuIIsLDa/dHIfikPifAfp9K4cQZ6mGjCLdifcj/E7E2uwHS+3+9c+EeDnlkGMzHvMwBSIj3CGOkkdLCxA/eN96v6bTufEevL9/H0/ko6i/Hf7L/v1GOScHy5hIuIzEukSMGjgBsGFrg6gbgX0n963wGkTZVC9tcUTW5XjU22tttttTyvMrWBJ5AE/Ku3CEYR2x6ObKTk8sovslm1JjtrL9uxGgC1tJta3lV9rL/YPMXw2JJFr4gt66kUnp4+tafWZDFpKWigCiiigEopaKASiiloAopKDQGae1nfBYgDcs0aD1MiirpwxFphA8LD5ACqP7RZNUcCf+tioVseoDF/H92tGy6HRGo8rnfqakGc5BxhKuaSQY8hbs8MZ0abXe6A+KsLWbzHO96PalxMzsMvwneeQhZdPMliNMQ8zsT5EDxqS4z4UGYTSGMhJ4UTS3RibnS3W1uvTz5Uy9nvBU0WIbE49QJBcoNSt32J1ubEi9thv+I+VYkk7l+QrgMskiFi5Rmkb8zsLH4AWUegqekw0hjjVJOzsAGIUEna219h8jTPiXEqYuzUqzO8aaQwvu4vtz5CpqpIIr+wwR97NPJ5GSw+SgVnPFHEDYiR8syayi/8AesQCdKLyYBr38iQbk90dSJHjniWbFTHLMrNpLf3nEXOmBPxDUORtzPPoNzdVyfKIsJCIMODoBuWIGqRurN/QcgNvGquq1MaY58+Cxp6HbL4PGR5NFhIhFADbmzHm7Wtqb4bADYDbxvIWpa7QxX3bZeni3p/rXnJSlbJtnZSjXHCEghLddKjmT/3ufKo7iPP0w6iNFLO20cYuWY9CwG59B6CuXEefmIrDh4zLiH2jiQXtfqR/U+FyQBUzwdwumGl14l+1xzqZCfwxqSFIT4m2rmd7WG1dDS6T8Tn/AF9+/sUdRqMcef4+5y4R4NIIxWPGvEN3gjWIj3BXy1C21uVzzqyZ/nC4WIuQGOpF03t7x/0ufhT/ABuLSJGklZURAWZmNgoHMk1j/F2dDEy9pBHIMNMBZ37olkRWCOie9ps4ALab77Guw0q44RRhFzlyabiM8CySrbV2fZIoHN5ZNR0j4Bd+m/hXfG4i+ElYFCeyk3U3XUFN7HqARWV4fEYiVpmUHtJNKna2jtbl3HgbArfoHNXSPGk4XF4UIqtFDJ2WkbPEyMFNiTZwRpbc3Nm21WCFikzKylwWSuewC/2WcXuBIunvXsNG/dv3d7nzvWq1kf8A9PsoMWKUDfXGb25gqQN777g7dPjWuVsRpYtFFFSQJRS0UAlFLRQBSUtFAFN8a9kY+R+u1d6YZ09kA8SPpvQFIlh7fNcHFa64dJcU9+h2jj+NyT8K0aqH7Pk7XF4/E8wHTCp/DELt82b6VfalghFyyYSyusyoJCOSamAUWHPYdehruclVh968svk0hA/wrYVKUlQBjHk8CkMsUYZdwQouD61UOOuK5e0/s/LbNi3F5JL93DR9XZujWPwuDuSoLvjvip4GiwmD0HG4m+kubLCljeV/LY2Fvwsd7WMZlGSxYOLs4WMskh7TETm+qaTnuTvpBLEC594m5YknTfcqoORtpqdkkjlkGUR4OHsYbksdUsje9M/5j4KPwr063JJp9avVqqvErTYjFxYGGTsFeIzyyDciMMVsLG97i1v3hyrzyVmpt5f2OvmNMOEW9IdIDuNie6D1tzv5cvWoPOs5keYYXBr2uKe234Yk/O5tZVHp8CSAea5dFl+ElTB6Ymf3p5tUjXtYsF2BewNlAAv8qs3suwsQy+GWNCrzr2krMdTvJchizndhcbeAro06CLl3mPoqXaicVysMecJcKR4MFyTLiZABLMb97qQoJ7q36c9hcm1d8PdsxmPRMPh1Hq8kzN9FSpw1G5Sl2nk/9SUgekarF/zI5+NdVJJYRznyUjiif7fj2wr74XBCN5E6TYhxqRX8URe9p6m1+lPSFO1lNiOgNiNx8eVV/AuYsxzSNhd+2WYDxRkBFvGwIqXwrBpHZN1IXfxYX/pb6VSvbcjraSCVeR8tR2aYvs5YgD35YsXEu5BP3Jfa3XVGtO8TiFjRnfYKCx9BvVW4WZ81zPt0VhhcGkqqxGzSOhS38RDardAo8d4oi3LJjqppQx5OP/09T9/Epq5rG2jSdrG2ovptY3sBq6Gw51tlYV7AJNOKmjJcHsgSoK6DpYLcj3iw1G1trE3rdavI5jFoooqSAooooAooooApKWigCq9xnjhBA0ptaNJH/wAIuKsNZ57YZ7wRQLu2JkSED91mBY/JbfGpQJP2UYQx5bEWFnlLTN5tIdW/na1WDOMy7BVIUuzusaqCBcty3PIbUZHEFgRV2AFh6DYVmntXxuKwuLw88crGLZlQjuI6H8Q66rnfnsd+VQwaA321+XYQj+Z2H6CuWK14aN8RisUxjhVpHAjRRZRe3Ik/12r3wfxJHj8P20YKkEo6E7qw8+oIIIPnVb9pOMEzxYLUApKyzb7EA/dIfVhqt+6g/FUN4WSUsvBWeFsPJPLLmGKBE2IJKKf+FFyVR4d2w+HiTVmMpFgOV7m3W3Lb4/WvJIUAcgNvlUHmvEkcJCLeWZtkhTdnY8hsD9L1QnF25R0Y7a0sllja/wBD8+VUHP4MTPjvtGVRtOcOixSFQunVdjpBLDVsd7Xt8as2RZHmeKZXntgIiQWQaXlceG4IS46mxHhWlYLBxwoEhRY0XkqqAB8BWOl0Lqm5SZpv1O9YiYjlnCua46UDFxtDEGUO0jWbQfeEY3Baw52A3qXzHhvNcpGvK8RJicKtz9ndQ7Ivho/EvP8AZlW8jzrXqK6OMFRtvsyzh32zwSHRjYmwz7jWLvHe9u9trT5ECxua0fKJ43hQwSJIhFw6sCG8Tcc7m/1qt8ZcCYPHEGReyna4WWMAMSAT3xaziw6/Aisjz7hfM8oJkjkkMS6fvoWNgqFioZTuiguxKnuEtvegNV454NkxEqYvAusWLjGk6vclT8rGxsw6Gx8COREFL/ayCzZcJG5Bkni0/V72+Apnwr7ZQxCZggXUT94inSosAoIuSxJ1EnugDxrT8uzyCePtYZUdAusm9tKm9iwO6junnblWLhGXaM4Wzh0zM824Px2IwmIlzGZYRHHJIkEFiCyIWBkc8xce6PmKcexPiFBlkqym32NnZvHs3BkB+esfCpxeO8FjlkwyM6tMJcOrMh0sxLRCxF9jzBPQ+O1U72RcPyomZYXEKYZZI1j0kd4d1wT5r94pHjetir2tJrBg5OXLeSn8EcTHBZk8wQaZGlVk66GfVYEbBhYeW1q+lMHillRZIyGRwGUjqDXyhmeWsupuTKe8PMc9/Ef0rRvZHx46MuExBBjJsrG90ZuW/LSW+Ra9WbKMLg1qRt9FApaqmYUUUUAUUUUAlLRRQCVnPGY7XOMFH0hhkxBHmToU/OtGrOph2mdYtyP2OHw8Q/mLSH9alAvmXfs19KgsZhlnxzRyAMggKsp6hv8A+qn8CPu19BUW2AnXEySxGO0iqLtqutv3Rz+YqAZQ+GxOQYzWA0mGkNr9JI/BvyyLe49NtiarmOxOIzbESfZo3lMrF9IFrX2XU3uqFUBRc8k8Tat0zLh18Uhjxk7NEbEpGugG24u1yTv08qd5Pw5h8KB2KWIFgSbm39Ph41GCclPyngPEyRoMxxJFhYrBsW/ikI8Nu6L9dVWjA5BBgh/csKmtju1+8fNpGux+ZqfookkG2+yIvjG6QJ8XYj9BXh8vxLe9iQv8EY/U71NUVJBBf+HixHaYmd9+WqwPlYVNqthtS0jvYEnkBf5UBHQSdpiHIPdhAiH8bgO/yXsx8WqRZb7HkaheDG1YOKU859WIPrMxkt8AwHwqcoDP+K/ZRg8WS8V8LKSCWjF0PjeK4UE+It8ayXifgzH5WjEkth2ZCzxOdLEXCdoosw99hvtud6+mqoXtjmtg41/PMoPoI5D+oFZ1xzNIhvCMW4QxzJMjEXVZUk28QwYj41tU8whztd7CaIL8SpA+sYrCclP7Xbr+t61rjPG2kwGKX8UMbi2/ukPz6+/Vu1Zx+4q7aIT2jZT2GMkFu5N96tv3r6x/iB+YrM5k7CU25c1Plf8AXpW7+2HLteHhxKf8NtLH9yS1v8wX/EaxnM8N2ibC5XcW/Stlf560/KNb4Zvfsx4qGOwwDm80NlfzH4W+NrHzB8quVfKfA3Eb4HFJKhOm9nW9gynmD/3zAr6jy3HJPEksRukihlNrbHy6VSthh5XTM0xzS0UVqMhKKWigEopaKAKz6FbZlmB8Thx8oQf61oNUfFRacwxXTWsD/wCVk/6KlAtOTyaoh5XH1p9UTw+/dZfA3+Y/2r1iS8kzRK5jVVVu6BqbUSDueXKoBITTqgu7BR5m1R757Ffu6380QkfP417iyWIHUwLsernUfrtT9IwosoAHgBagOeDxKyoHTkb+uxsbj4V2qHy2QR4iaH81pkHk2z/5h9acZji5lIWGHtLi+ouAo6et6AkaS9QnY41uckMf8Klv1ppi8vbft8ey+IBVP63oCyPIBzIHqaY5zOPsszqQQIpGBG/JCdqq0uGy8E3eWY+ALt9QB/2Ks4wKfZWiiXQjRuACDcalPMHe+/WgOPBo/uGEty7CH/8AWtTNVb2X4rtMqwh6rGIz6xkxn/lq00AlZ17a2/u0H/vX+Ubf61otZb7c8RZcMvj2zfIIB/zVto/yIxl0Y5kIvr/lv9a03M37TKsC/WNpYD8DcfRBWa8MG2v+X+ta1wTgxj8pliVguiYvGzbAd1W38Bu3zvVux4gm/ZFbxMtmQacflfZSc2RoGv0ZRZT620tWHzwGJmjlsroxRh4MDb9a0bKOMcHlMMkU0wmm7Rm7ODvj3VA7+yjl1PwrLOMOIvt+JeaKDsVcAldVySo3YmwFyAPlWqmza2vBNkcvgjM4wmhiw5MfrWwexrii6jDSN3T+z3J0tz08uo39R51kWDyuSZQ5YWPqTfly6VZuE8inSUdkjSMWBQKOeg3vfpv1vW6Udy5WEYJ4PpOikWvVc42iUtFFAFFFFAFVbPsNpxQk/PFpPrG+30mP+GrRUTxNGOxMhv8Ac3k26gKQ3TcaSTbxAoBpk04WSx/ELfEbinuMPZ4mJ+kgaI+vvL/WoSM2sV6WI/WrDjYBiIbA21AMp/K3MH4GpYH9FROCzlezvMQjrdXUnfUOdhzN+e3jSf2nLJ+wga355DpHy5moA34jbsXgxA5I3Zv/AAP/AKfqRUpjYnkUdlL2d99QUNcW6X+G9RWMynETqVlmVVPNVj2uDcbk32IFS2XYXso1j1FtIABIHIcuVAMRkKn9rLNL/FIQPktqcR5LAOUSfFQf1p/S0ByigVfdUL6ACulqWigM+9mc/YT4/L2O8E7yxixH3UtmFvGxP+YVoFZf7RnOXZjhMzQEo18PiLX3XmNvHTqI8TGorTMPOrqroQysAykG4IIuCDQHWsk9u4uIPEJPb46P9q1umWZZXDiAFnjSQKbgML2PKs657JZIayj5Oy+WREk0KTtuTyFgb7dTXbBRTNHoErrGw3QM2k9O8oNjzPO/OpzjdwsmIVAETtXjVR+VXIH0Wm+WR2Vb3FgBXSUE1hmpsbx5QiW2ufP/AErvNB3TbartxVkXY4DAyW3YOH6byWkQH0Aaqg4uDflWVbi1+Uh58jLhzEfdsl/dJPwI/wBb19N5DJrw0DfmjjPzUGvlrImtK6+u3oa+mOB59eAwx6iMKf5O7/01U1P6EZx7J2iiiqZsCiiigCkpaKASvM0YYFWFwwII8QdjXuigM7yDE27TDSftcK3ZN4so/Zv/ADJY+t6t+SYju6DzG49D/v8ArVN9pWDfDTR5lApIjUR4kC3eh1bH1Uk79PSpvLMarBJYyGVgGBHVT8fDpUgsowiai+ldR/FYX+ddgK8xyBgCORr1UAWiiigCikvUZmvEWFw3/mJ4oz4M41f4ef0oCToJrP8AGe05XOnL8LPim6OUKR/4j/W1RUv9rYv9rLFhVP4EXWbee+k1OAXLi6LD4vDTYaRx31sCBfSw3Vh0uCAbVnns24xlw98uxRVWiJERbw5lL8rdQT426CpTCcDPLtPisTMD0D6Ete24Xf613xvsiw0ukAtDpPeKMWLr1uXvY+BpwC45ZnBkYKNL72LKfd9amibC56U1y/AJCumMWHhYf0FceIZ+zwuIcc1ilYeoQkU7YPmLiWcyMg6yMzn1Y/71KYSEsyovNiqjlzY6RvUNie9iUHRQB8gf9RV34HwHbY6BQBZX1nyCDV+oA+NdXO1Nmj0aZ7Rss15ZIq/8ALIPSPn/AJNVYhfb/avpnEwCRGRhdXUqR4gix/Wvm2fCmJ3ib3o2ZD5lTb+laNHPhoysRXoG04o38f1/+a+hvZRPqwAF76JJF+Z1f9VfO2bLaYNbTfSbeh/2rffY/J/dpV8JNQ9GRR/0movX5H9SY9l/oooqibAooooBKWiigEpaKKAaZpgxNE8ZtZwVN+RB2IPkRtWNZbjP7IxLYWdicLKzNE55Rtfdbk20+PqDbc1t5qp8ZcLR4qNxJ7psdh3kP5l87+PialAk8lx1+7e4Nitut+e/hyqZvWK8Ny4nLlkTHMgwsH7N7943N1CAA6gd9juumw23pX49zLMJexyxAinUodlFyQA27kFEOkctz3j1tYwapnPEeFwv/mZ44za+ksNRBvaye8b6SNh0qmY32pdqxjyvCzYqQC+oqVjA6k9fnpv40wwfs5giKzZrPJjMQQCULd3bkCxJZlHLcgG3LpVhVu6sUSrHGuyxxgBR8B13qEmwVbER5rjR/esSuGjcAGKFR03965N7+DdPDm6yvgnCxEEoZpST3pDqLEnqORPna9XXA5Kx3kJUeA5n49KmcNg0j90db+PS3Op4BBYLJ2svdCKLbciBboBy22qWwWWJHvuW33PT0p9S1AOccQUWUWFe6WmOcZqmGjMsokKLa+iJ5CL/ALqAm3nyoB7Ve48zKGHBTdvIkYkR0XUfeYqbKBzJ9PWqHxX7ZUA0ZcupiN5ZFIC+Sxndj62HrWTY7MjiXMuMlllkPU2O22wvsov0Aty2onh5GAwUwlxRYbhrlR5Wsu3ja1bf7JckZRJiZARq+7juPwg3c/EgD4GsvyvjkQzo7XVe1MriOKEFiTdrXtub257DlX0ZlWM7eGOUI6CRQ4V7agGFxcAkXt51vlqG4bTHZh5HZrHvaTw1KuLMsMTyLPY9xS1pPdYWHK4AN/M1sNBrCuxweUS1k+c+I+AMWkazS9jEL6Qsktm35bAEeJ59DVz9jufQIHgncQ4glVVHa2sKDYq3utzOwN9vjXj2sLefU+Jw6pHGNMTTDtLn3isYF7nbfyFZjLi4JBpk3Hmp29DSd0pZySoI+qqWvmDLeM8XhCBBi5JI9rKzE2HhZgbf97VsfAPtHgxwEUrLFiLgBSbdrtzS/M7G6i5G3jWsnBe6KL0UICilooAoopKADSOlxY0tLQFI444QgxCJ2gbQjEmzG4JFgQb7em9cMuwEcMYjhQIi8gP1vzJ8zuavWIhDqVbkRaorDZEoPfYuOgtb52/2qcghcPhWlYhNzzJJ/U86smXZYkW4uWI3J+tvCnkcQUWUADyr1TIFoopKgBS0UUAUlqWigKZxJ7O8PjJjMzujNbWFCkGwtfcbGwH+ldcD7NsujG+HEh23kOq9vLZfpVuooTkjcHkGFht2OGgjty0RIP0HOpEUtJQgKCKWigIfMOF8HOxafC4eRjuWaFCxPLdrXNR7+zzLDv8AYoB6Jb9KtFJQFRm9mWVtzwij+GSVf0cVMZTwxg8Kb4bDQxNa2pY11Ec93tc8hzPSpaloBLUUUtAf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AutoShape 6" descr="data:image/jpeg;base64,/9j/4AAQSkZJRgABAQAAAQABAAD/2wCEAAkGBxQSEhUUEBQUFBQUGRYVGBgYFBgdGxgYGBgdGBkdHBgfHCghGhslHRYYITEiJiorLy4uFyAzODMsNygtLisBCgoKDg0OGhAQGiwkHyQtLCwvKywtLCwsNTctLCwsLCw3LywsLCwsKywsLCwsLCwsLCwuLywsLDQsLC0vLCwsLP/AABEIAO8A0wMBIgACEQEDEQH/xAAcAAABBQEBAQAAAAAAAAAAAAAAAQQFBgcDAgj/xABHEAACAQIEAwUFBQUGBAUFAAABAgMAEQQFEiEGMUETIlFhcQcygZGhFCNCUrEzYnKCwRUkkqLR4UOywvAWNFNz8Qhjo7Py/8QAGgEBAAIDAQAAAAAAAAAAAAAAAAEEAgMFBv/EACsRAAICAQQCAQIGAwEAAAAAAAABAgMRBBIhMUFRYXHhEyIygbHRM0LBBf/aAAwDAQACEQMRAD8A3GkFQ+Y8SwQYmHDTMUknF47jusb2tq6Ne3PxFec64sweEuMTiI0YC+i+p7f+2t2+lATVLWb432yYJSRFHPJYEhtAVSQLgd46hc7X01CN7SczxYAy/AgX5NZpvLc91U/mFRknBsVeJZQouxCjxJsPmayTDcPZ/imBxGMOGRtzZwCvkI4gLn1aprDeyLCkhsXNicU3XXJYX8rd4f4qAsuO42y+G/a4zDgjewlUn5Lc0wi9oWGl/wDKxYzFdLw4WS3+Jwq/WpDKOFsDAScPh4AVNiwUMwPUajcj0qeAqSCsf+IsY4+6yye//wB6fDxj6O5+lcFkzhm1dngI1APcaaVyx6d9Y10+Z73pVupaApeB4rmhdhnEaYRb2RwGaFt9icRqKp4aXCmrhDKGAZSGU7gg3BHketJNCrqVdQykWIIBBHgQeYqh5hw1isvLTZM2qInU+Ce5Q73PZEnuE77D67CgNApageF+KYMcrGElZIzplicaZI25WZfC4O422qeoBKKWkoBaSlooBKWiigEpaSq3xzxhFlsOtxrke4jjB3Y9SfBB1Pw5kUBZDVZ4s4uiwZVCy9o29mvYL5kcjWc+zfF47EYiTH4jEMMKGYTkyBV7iFlAQggRrqHIjn13qXz8iSefXZgWYWO4sO6B8hWm6zZEuaPT/izefBYsFxxrsezVk6lH1f0sauEMoZQykEHcEGsE4qytIZWmy4vHGNyuom3iRf8AD+6b2+gtvsu4vMrdhLYMenS/iB58iPTxrCux55eUZ30xxxHa+8ezUqKSirJQMp9rPDmYYyVGw6RNBEh0kOqyXa2sMWI2OkWA2233rLMpytFxCx5i0mHRjuez3FyRc3OwB31WPKvpDNC2sA7Ltp9f9ao3HnCAxadrDtMgO3Rx+XyPgeXzuG0lMn8i9m2XQAMIu3NgQ8rawbjmF9z5CrdHGkS2UKiLyAAVQPTkKyz2QcZbJl8wN1DCJyRyW57MjpYDbn4dBWm5lgVmXS3MEMptezDkbdaEHJ86hGwYuf3FZv0FqhuLOKDh8LJKsMt7FVLKAA7bKSCb8yDyqRyLPoJ9UcckZliJV1U8ipsSB1XbmKovttzBgsEAPdYtIRbcldl3+JoCS9j8hXBhXDAyvJIhPJwLIbeYK/W9X2aUKLsbAVDZRk4TBwQgkNEiFWI3D2uTb1JuPAmpHLMZ2qkkWZSVdfBhz+FAef7TU+4kj+iG3zNhXk4mc+7Cq/xyD9FBr2RM3WOMehc/0APzrm2WFv2k0zeQYIP8oB+tAeJI5zu80cY66Uv9WNvpXXLYh7wmaUHa+pSvw0i1CZNCDfs1J8W7x+bXp6iACwAAHQUBVOKeGnMn2zLyI8ci2ufcnQc45By3sLNzFhvUnwvxDHjYtaAo6HRLE4s8Ug5qw/Q9RUyaqnE+USRyDHYEH7RGPvYgbDFRDmpHWQDdG8duRoC2UlM8nzOPEwpNCdSSC42sfAgg8iCCCPEU9oBKWiigAUUVHZ9nEWDgefEMFjQfEk7AAcySdrUA24r4khwEBmn/AIUQe87HkoH1J6DesRyrDYnNcc2JxY7iEFw69wK19EaKbEgje4/iPPdtjpsXnmJaSwWNCFsW7kKMdgBe7Ntc2G9ugta38UY37OsEEF1URrqfk0jIAl+ZI2Udar2244T5N1cM8vokcTl4iwUkCXCiJlsOtktcgWBJAqIwU4eON9WosoLeIYHSwPxBPmCKmskzATRg7FgNLi3Xx9DVFnxJwOJeN7mEn5A7q3ntsfSubTmW6L77OnVYqrFLw+CzMtx/3vVEw032TGowO0Mytcn8Ibe/8t6vcMquAQQVIuCOtUnF4Qz5gIkVn1yopCrey3VWJFiNIJ67eNWtP+po2f8Ao42KXyfSqnaigUV0DhYEmhDCzC4qMxWBKi6XI677/wC9S1BoDEvaNwuwZsZhyRazSAd0qV/4inx5edxcVoHs64sXH4cXP38QVZQbbm3vjc3B/W9Smb4AEG4BR7qykbWOx+BrHFlbJczTsjeGTRqU33jZtJuepU3INSC+8Y8ARSHt8KThpgSWZL2N+bWBuDc7lbbX51Un4RzLFYyIY5WdUKI0upNPZqdWzc2vc9L3O9bTIgdSDyYEfA00GXHSimWXuqF2IGq3U7c6xwMjwkAb2FQyTomL7rKROm4BB76cj8VJ+VOxksN7spc/vsW/U07hwyJ7iqvooFSDrRRRQC0UlFAFFFLQFNZDl+PUrthMwezDpFirXBHQLKBY/vAeNXKovibKRi8NLCTYsvcbqki96Nh5hgD8KThfMTiMLDK4s7LaQflkXuSL6h1YfCgJSiimWcZpFhYnmxDhI0Fyx+QAHMsTYADck0Amd5rFhYXmnbTGguTzPgAB1JOwHnWB5xmOKz3GAKNEKEqgJbREnMs7AHvsBzt1AtTnMs5xGdY2MmInCRSXWM3CaARqLuBvIVPS9tVh1J0HK8tjw8fZwjSgZ2Ave2s3O/M9Bv0AqjqtZGlY7fos0ad2c+DnFhYIP7tAxcwhdTMVLEOLp3gBdQF0gfu+dQ3FeWGWMOgu8dzbxU8/XofnUjnOG+zOmLItDMBh5m/9Ng14ZD+7cshPTUprvNOEFz8POqNrmpxt9pP7FuCjtcPRn2V5s0LBlN+hUnZh4eXrUrjMOmYWsRr5DoV25HxA3ptmuTF2LxABmJJQciT4eFQs7yQsE0HtjyUcxtfp1sL251bUVN7odldtx4l0Lm2QvgRrWbSSdKxo93N+um3Lpf4eVab7IeHHhhM+IjXtJz2qswPagHYBvIgahy/anbnTT2ecCMWGLzEFpNjHG+9ttmcHkR0Xpa/hbUQKu1xaXPZWnPPC6FooorYYBRRRQHiRAQQeRrK/avk4kwxk/Hhzq9VOzDyG6t8K1Y1C5/gw6lWsVkUoR43BB+hqUCI9lWcfaMvi1El4fumv+77u/Xu23q4MwAudgOprGfYvizh8XiMGw53O5/FE2k2HUkN/lrSOOse8GCmkjiMxC2K3tYNsWOx2W9/hUAfz53Cu2sMfBdz9Nq5DGzuPu4Qo6GRuf8o5VTvZtxxBiFSCZUixIFtgAsthzB6N10/Kp72hcUjAYfUtu3lukQ87bsR+VdviQOtAVziriDFS4lMtwzqszlTJJFf7sG5K3vcEAaj5EDrV9lzCOHuuxuANrEn12FZx7LMkeNo8ZNcvijIAW56Pe1E+Ltv6KD1rS8XLIpHZxh79S4FvpQDb+2L/ALOGVv5NI+Zo+0YluUUafxyX+iiltiW6wx/BmP8AQUn9nSEd/ESfyhV/pQHhsJiGHfnVP4E/qxpcLgVVwTPK7X5GQWPlpGxrjNgcKNpX1c/flJ+l675dgMMDqhRbg87HY+RP9KAlDUFkA7OfFw7W7RZ0A6LMg1fOVJT8anaicUFhmkxMrKkQgVWZjYDQ7tcnws5oB7mOOjgjeWZgkaKWZj0A/X0rBuIc2xGe4oLCrJhY2IW/ujxd+hkIIsvTl4mnPEmdYnPZjFhlKYKJhudrt+dz+axuE6Dc+IumTZJFhU0QrYHck7s3qetUNZrFSsLtlrT6fe8vo8ZBkyYWIRR72vdiBdid7mpKvVMsyzKGBdU8ioDyudz6DmT5CvPtysl7bOqsRXwSeYTrLF2JX7srpdfzX5j0qi4p2wSmObtJIQfuZdiVX8kg62FgD4W+FzwGJjnhEuHbtIuZksQCR0sbEWqLz7GGww+HQTTyiypYEAdXa+wHrV6M7vxNklnPj+voVJKvZui8FWxvEccaqMOQ88vdUj8N9rWI971+NXjgfhLstMs4VpLl1N7sGYWJ1ddr/Ol4b9muFiiH2uKLETE6mZluFP5VB/CNh52vYcqu8UYUBVACjYACwA8AOgrsV6ZRwUZ3OR6ApaKKsmkKKKKAKQUtFAJTXM49SHxG/wAqd15kW4I8QRQGJZhfCZ7DKpIE+n/MOzI89wp9TW2LuPEEVjHtYjKNg8QLXjkK8vNXF/LuGtgyyTVEp8v02qWDJeJfZ92nazYAaZoZSTGNtQvqUp+VwRsNr26HnX8oyXG5li4o8Z25EaqHeQEGOK7Ec7G5IIvzvz5VsmFEyYiciFmVyukllA2Hz60/7GZty6R/wrqNv4j6+FY4ByzRBH9n0gALKiAeAIK2Hwp/ikciyOE8yt/lvTE5OWZGkmlfQwcA6Qtxy2C1K1II0Zax9+eQ/wANlH0FelyiLqpc8ruxb9TUhRQHGHDKvuqq+gArtSUjsACSQANyT0FAeZ5VRSzkKqgkkmwAG5JPhWG8WcQzZ3OcLge7hYiGZ25NvYO/W176EG55/wAL3i7iOfOpnweXHThI95pibK4359ezJFlUA6iL8qsWVZZFhoxFh1KoCSL7sbkm7Hrz+FU9Xqo0x+fBZ09Dsfwe8qy9MPEkUV9KDTc21N5sQNz/APHKnt68V1w+HZyQo5bk8gB6151uds89tnXxGEfSGGc5gMPBJMwLCNdVvEkgKPK7ED41RODeH2zBnx2YEyR6mWNCx7z3uR4iJNhbqfQ3u3G2IjXBTJrCqQO823aMpDADyJGw896y/hjjpsIjRaQ6amdFNu7q3O4PImxrr6CtKEnHl9Z/ooX2ZmlL9JpvFmMEeDeK+lXXslQbDT5KOQA8PKrF7OYF+xQy6FEjrpZ7DU4QlFLNzNworNsmyzFZ0xlW0ECkLra5vvdlQA8wOp8RW05ZgEgiWKFQqILKB0FdKuG1c9lS6xSl+XhDmiloraaQooooAooooBKWiigEFLRSUBlPtggvgpDbeOVSPixT9Gq+cJOTAt/yofmgqne1pP7lifJoz/8AkWrbwUf7rH/BH/yCpBPUVGYrHSibsoo1buB7s9upHga5SDF2JZ4I1AJJAY2sOdzaoBJ4vEpGjPIwRFF2ZjYAeZrzgMak0ayRMHRxdWHIjlWOZjNPm88kaTM2Ew6mRmsVV9I2svixuFvyALc9q1xH7OFOwi1DSgVFIUAW257AAWoB9S1EN9rfl2MXzc/0FIMtmJ+8xT+iIq/6mgJcmsg414mlzSY4DLj9wp/vM++kgHlq/LsQBzci3K9+3GPE0uYSnLste0a7YnE72Cg2KqwtfqNveOw2uakMpyuLCxCHDghFJO/vO35mPU9PIbCqeq1UaV8+izp9O7X8HvKstiw0SxQLZBuTazSNaxd7c2/QbU7vSV7hhLk26C5J5AedeelKds8vls7EYxrjhdHXC4UyE9FG7MeQFcOIuIIsLDa/dHIfikPifAfp9K4cQZ6mGjCLdifcj/E7E2uwHS+3+9c+EeDnlkGMzHvMwBSIj3CGOkkdLCxA/eN96v6bTufEevL9/H0/ko6i/Hf7L/v1GOScHy5hIuIzEukSMGjgBsGFrg6gbgX0n963wGkTZVC9tcUTW5XjU22tttttTyvMrWBJ5AE/Ku3CEYR2x6ObKTk8sovslm1JjtrL9uxGgC1tJta3lV9rL/YPMXw2JJFr4gt66kUnp4+tafWZDFpKWigCiiigEopaKASiiloAopKDQGae1nfBYgDcs0aD1MiirpwxFphA8LD5ACqP7RZNUcCf+tioVseoDF/H92tGy6HRGo8rnfqakGc5BxhKuaSQY8hbs8MZ0abXe6A+KsLWbzHO96PalxMzsMvwneeQhZdPMliNMQ8zsT5EDxqS4z4UGYTSGMhJ4UTS3RibnS3W1uvTz5Uy9nvBU0WIbE49QJBcoNSt32J1ubEi9thv+I+VYkk7l+QrgMskiFi5Rmkb8zsLH4AWUegqekw0hjjVJOzsAGIUEna219h8jTPiXEqYuzUqzO8aaQwvu4vtz5CpqpIIr+wwR97NPJ5GSw+SgVnPFHEDYiR8syayi/8AesQCdKLyYBr38iQbk90dSJHjniWbFTHLMrNpLf3nEXOmBPxDUORtzPPoNzdVyfKIsJCIMODoBuWIGqRurN/QcgNvGquq1MaY58+Cxp6HbL4PGR5NFhIhFADbmzHm7Wtqb4bADYDbxvIWpa7QxX3bZeni3p/rXnJSlbJtnZSjXHCEghLddKjmT/3ufKo7iPP0w6iNFLO20cYuWY9CwG59B6CuXEefmIrDh4zLiH2jiQXtfqR/U+FyQBUzwdwumGl14l+1xzqZCfwxqSFIT4m2rmd7WG1dDS6T8Tn/AF9+/sUdRqMcef4+5y4R4NIIxWPGvEN3gjWIj3BXy1C21uVzzqyZ/nC4WIuQGOpF03t7x/0ufhT/ABuLSJGklZURAWZmNgoHMk1j/F2dDEy9pBHIMNMBZ37olkRWCOie9ps4ALab77Guw0q44RRhFzlyabiM8CySrbV2fZIoHN5ZNR0j4Bd+m/hXfG4i+ElYFCeyk3U3XUFN7HqARWV4fEYiVpmUHtJNKna2jtbl3HgbArfoHNXSPGk4XF4UIqtFDJ2WkbPEyMFNiTZwRpbc3Nm21WCFikzKylwWSuewC/2WcXuBIunvXsNG/dv3d7nzvWq1kf8A9PsoMWKUDfXGb25gqQN777g7dPjWuVsRpYtFFFSQJRS0UAlFLRQBSUtFAFN8a9kY+R+u1d6YZ09kA8SPpvQFIlh7fNcHFa64dJcU9+h2jj+NyT8K0aqH7Pk7XF4/E8wHTCp/DELt82b6VfalghFyyYSyusyoJCOSamAUWHPYdehruclVh968svk0hA/wrYVKUlQBjHk8CkMsUYZdwQouD61UOOuK5e0/s/LbNi3F5JL93DR9XZujWPwuDuSoLvjvip4GiwmD0HG4m+kubLCljeV/LY2Fvwsd7WMZlGSxYOLs4WMskh7TETm+qaTnuTvpBLEC594m5YknTfcqoORtpqdkkjlkGUR4OHsYbksdUsje9M/5j4KPwr063JJp9avVqqvErTYjFxYGGTsFeIzyyDciMMVsLG97i1v3hyrzyVmpt5f2OvmNMOEW9IdIDuNie6D1tzv5cvWoPOs5keYYXBr2uKe234Yk/O5tZVHp8CSAea5dFl+ElTB6Ymf3p5tUjXtYsF2BewNlAAv8qs3suwsQy+GWNCrzr2krMdTvJchizndhcbeAro06CLl3mPoqXaicVysMecJcKR4MFyTLiZABLMb97qQoJ7q36c9hcm1d8PdsxmPRMPh1Hq8kzN9FSpw1G5Sl2nk/9SUgekarF/zI5+NdVJJYRznyUjiif7fj2wr74XBCN5E6TYhxqRX8URe9p6m1+lPSFO1lNiOgNiNx8eVV/AuYsxzSNhd+2WYDxRkBFvGwIqXwrBpHZN1IXfxYX/pb6VSvbcjraSCVeR8tR2aYvs5YgD35YsXEu5BP3Jfa3XVGtO8TiFjRnfYKCx9BvVW4WZ81zPt0VhhcGkqqxGzSOhS38RDardAo8d4oi3LJjqppQx5OP/09T9/Epq5rG2jSdrG2ovptY3sBq6Gw51tlYV7AJNOKmjJcHsgSoK6DpYLcj3iw1G1trE3rdavI5jFoooqSAooooAooooApKWigCq9xnjhBA0ptaNJH/wAIuKsNZ57YZ7wRQLu2JkSED91mBY/JbfGpQJP2UYQx5bEWFnlLTN5tIdW/na1WDOMy7BVIUuzusaqCBcty3PIbUZHEFgRV2AFh6DYVmntXxuKwuLw88crGLZlQjuI6H8Q66rnfnsd+VQwaA321+XYQj+Z2H6CuWK14aN8RisUxjhVpHAjRRZRe3Ik/12r3wfxJHj8P20YKkEo6E7qw8+oIIIPnVb9pOMEzxYLUApKyzb7EA/dIfVhqt+6g/FUN4WSUsvBWeFsPJPLLmGKBE2IJKKf+FFyVR4d2w+HiTVmMpFgOV7m3W3Lb4/WvJIUAcgNvlUHmvEkcJCLeWZtkhTdnY8hsD9L1QnF25R0Y7a0sllja/wBD8+VUHP4MTPjvtGVRtOcOixSFQunVdjpBLDVsd7Xt8as2RZHmeKZXntgIiQWQaXlceG4IS46mxHhWlYLBxwoEhRY0XkqqAB8BWOl0Lqm5SZpv1O9YiYjlnCua46UDFxtDEGUO0jWbQfeEY3Baw52A3qXzHhvNcpGvK8RJicKtz9ndQ7Ivho/EvP8AZlW8jzrXqK6OMFRtvsyzh32zwSHRjYmwz7jWLvHe9u9trT5ECxua0fKJ43hQwSJIhFw6sCG8Tcc7m/1qt8ZcCYPHEGReyna4WWMAMSAT3xaziw6/Aisjz7hfM8oJkjkkMS6fvoWNgqFioZTuiguxKnuEtvegNV454NkxEqYvAusWLjGk6vclT8rGxsw6Gx8COREFL/ayCzZcJG5Bkni0/V72+Apnwr7ZQxCZggXUT94inSosAoIuSxJ1EnugDxrT8uzyCePtYZUdAusm9tKm9iwO6junnblWLhGXaM4Wzh0zM824Px2IwmIlzGZYRHHJIkEFiCyIWBkc8xce6PmKcexPiFBlkqym32NnZvHs3BkB+esfCpxeO8FjlkwyM6tMJcOrMh0sxLRCxF9jzBPQ+O1U72RcPyomZYXEKYZZI1j0kd4d1wT5r94pHjetir2tJrBg5OXLeSn8EcTHBZk8wQaZGlVk66GfVYEbBhYeW1q+lMHillRZIyGRwGUjqDXyhmeWsupuTKe8PMc9/Ef0rRvZHx46MuExBBjJsrG90ZuW/LSW+Ra9WbKMLg1qRt9FApaqmYUUUUAUUUUAlLRRQCVnPGY7XOMFH0hhkxBHmToU/OtGrOph2mdYtyP2OHw8Q/mLSH9alAvmXfs19KgsZhlnxzRyAMggKsp6hv8A+qn8CPu19BUW2AnXEySxGO0iqLtqutv3Rz+YqAZQ+GxOQYzWA0mGkNr9JI/BvyyLe49NtiarmOxOIzbESfZo3lMrF9IFrX2XU3uqFUBRc8k8Tat0zLh18Uhjxk7NEbEpGugG24u1yTv08qd5Pw5h8KB2KWIFgSbm39Ph41GCclPyngPEyRoMxxJFhYrBsW/ikI8Nu6L9dVWjA5BBgh/csKmtju1+8fNpGux+ZqfookkG2+yIvjG6QJ8XYj9BXh8vxLe9iQv8EY/U71NUVJBBf+HixHaYmd9+WqwPlYVNqthtS0jvYEnkBf5UBHQSdpiHIPdhAiH8bgO/yXsx8WqRZb7HkaheDG1YOKU859WIPrMxkt8AwHwqcoDP+K/ZRg8WS8V8LKSCWjF0PjeK4UE+It8ayXifgzH5WjEkth2ZCzxOdLEXCdoosw99hvtud6+mqoXtjmtg41/PMoPoI5D+oFZ1xzNIhvCMW4QxzJMjEXVZUk28QwYj41tU8whztd7CaIL8SpA+sYrCclP7Xbr+t61rjPG2kwGKX8UMbi2/ukPz6+/Vu1Zx+4q7aIT2jZT2GMkFu5N96tv3r6x/iB+YrM5k7CU25c1Plf8AXpW7+2HLteHhxKf8NtLH9yS1v8wX/EaxnM8N2ibC5XcW/Stlf560/KNb4Zvfsx4qGOwwDm80NlfzH4W+NrHzB8quVfKfA3Eb4HFJKhOm9nW9gynmD/3zAr6jy3HJPEksRukihlNrbHy6VSthh5XTM0xzS0UVqMhKKWigEopaKAKz6FbZlmB8Thx8oQf61oNUfFRacwxXTWsD/wCVk/6KlAtOTyaoh5XH1p9UTw+/dZfA3+Y/2r1iS8kzRK5jVVVu6BqbUSDueXKoBITTqgu7BR5m1R757Ffu6380QkfP417iyWIHUwLsernUfrtT9IwosoAHgBagOeDxKyoHTkb+uxsbj4V2qHy2QR4iaH81pkHk2z/5h9acZji5lIWGHtLi+ouAo6et6AkaS9QnY41uckMf8Klv1ppi8vbft8ey+IBVP63oCyPIBzIHqaY5zOPsszqQQIpGBG/JCdqq0uGy8E3eWY+ALt9QB/2Ks4wKfZWiiXQjRuACDcalPMHe+/WgOPBo/uGEty7CH/8AWtTNVb2X4rtMqwh6rGIz6xkxn/lq00AlZ17a2/u0H/vX+Ubf61otZb7c8RZcMvj2zfIIB/zVto/yIxl0Y5kIvr/lv9a03M37TKsC/WNpYD8DcfRBWa8MG2v+X+ta1wTgxj8pliVguiYvGzbAd1W38Bu3zvVux4gm/ZFbxMtmQacflfZSc2RoGv0ZRZT620tWHzwGJmjlsroxRh4MDb9a0bKOMcHlMMkU0wmm7Rm7ODvj3VA7+yjl1PwrLOMOIvt+JeaKDsVcAldVySo3YmwFyAPlWqmza2vBNkcvgjM4wmhiw5MfrWwexrii6jDSN3T+z3J0tz08uo39R51kWDyuSZQ5YWPqTfly6VZuE8inSUdkjSMWBQKOeg3vfpv1vW6Udy5WEYJ4PpOikWvVc42iUtFFAFFFFAFVbPsNpxQk/PFpPrG+30mP+GrRUTxNGOxMhv8Ac3k26gKQ3TcaSTbxAoBpk04WSx/ELfEbinuMPZ4mJ+kgaI+vvL/WoSM2sV6WI/WrDjYBiIbA21AMp/K3MH4GpYH9FROCzlezvMQjrdXUnfUOdhzN+e3jSf2nLJ+wga355DpHy5moA34jbsXgxA5I3Zv/AAP/AKfqRUpjYnkUdlL2d99QUNcW6X+G9RWMynETqVlmVVPNVj2uDcbk32IFS2XYXso1j1FtIABIHIcuVAMRkKn9rLNL/FIQPktqcR5LAOUSfFQf1p/S0ByigVfdUL6ACulqWigM+9mc/YT4/L2O8E7yxixH3UtmFvGxP+YVoFZf7RnOXZjhMzQEo18PiLX3XmNvHTqI8TGorTMPOrqroQysAykG4IIuCDQHWsk9u4uIPEJPb46P9q1umWZZXDiAFnjSQKbgML2PKs657JZIayj5Oy+WREk0KTtuTyFgb7dTXbBRTNHoErrGw3QM2k9O8oNjzPO/OpzjdwsmIVAETtXjVR+VXIH0Wm+WR2Vb3FgBXSUE1hmpsbx5QiW2ufP/AErvNB3TbartxVkXY4DAyW3YOH6byWkQH0Aaqg4uDflWVbi1+Uh58jLhzEfdsl/dJPwI/wBb19N5DJrw0DfmjjPzUGvlrImtK6+u3oa+mOB59eAwx6iMKf5O7/01U1P6EZx7J2iiiqZsCiiigCkpaKASvM0YYFWFwwII8QdjXuigM7yDE27TDSftcK3ZN4so/Zv/ADJY+t6t+SYju6DzG49D/v8ArVN9pWDfDTR5lApIjUR4kC3eh1bH1Uk79PSpvLMarBJYyGVgGBHVT8fDpUgsowiai+ldR/FYX+ddgK8xyBgCORr1UAWiiigCikvUZmvEWFw3/mJ4oz4M41f4ef0oCToJrP8AGe05XOnL8LPim6OUKR/4j/W1RUv9rYv9rLFhVP4EXWbee+k1OAXLi6LD4vDTYaRx31sCBfSw3Vh0uCAbVnns24xlw98uxRVWiJERbw5lL8rdQT426CpTCcDPLtPisTMD0D6Ete24Xf613xvsiw0ukAtDpPeKMWLr1uXvY+BpwC45ZnBkYKNL72LKfd9amibC56U1y/AJCumMWHhYf0FceIZ+zwuIcc1ilYeoQkU7YPmLiWcyMg6yMzn1Y/71KYSEsyovNiqjlzY6RvUNie9iUHRQB8gf9RV34HwHbY6BQBZX1nyCDV+oA+NdXO1Nmj0aZ7Rss15ZIq/8ALIPSPn/AJNVYhfb/avpnEwCRGRhdXUqR4gix/Wvm2fCmJ3ib3o2ZD5lTb+laNHPhoysRXoG04o38f1/+a+hvZRPqwAF76JJF+Z1f9VfO2bLaYNbTfSbeh/2rffY/J/dpV8JNQ9GRR/0movX5H9SY9l/oooqibAooooBKWiigEpaKKAaZpgxNE8ZtZwVN+RB2IPkRtWNZbjP7IxLYWdicLKzNE55Rtfdbk20+PqDbc1t5qp8ZcLR4qNxJ7psdh3kP5l87+PialAk8lx1+7e4Nitut+e/hyqZvWK8Ny4nLlkTHMgwsH7N7943N1CAA6gd9juumw23pX49zLMJexyxAinUodlFyQA27kFEOkctz3j1tYwapnPEeFwv/mZ44za+ksNRBvaye8b6SNh0qmY32pdqxjyvCzYqQC+oqVjA6k9fnpv40wwfs5giKzZrPJjMQQCULd3bkCxJZlHLcgG3LpVhVu6sUSrHGuyxxgBR8B13qEmwVbER5rjR/esSuGjcAGKFR03965N7+DdPDm6yvgnCxEEoZpST3pDqLEnqORPna9XXA5Kx3kJUeA5n49KmcNg0j90db+PS3Op4BBYLJ2svdCKLbciBboBy22qWwWWJHvuW33PT0p9S1AOccQUWUWFe6WmOcZqmGjMsokKLa+iJ5CL/ALqAm3nyoB7Ve48zKGHBTdvIkYkR0XUfeYqbKBzJ9PWqHxX7ZUA0ZcupiN5ZFIC+Sxndj62HrWTY7MjiXMuMlllkPU2O22wvsov0Aty2onh5GAwUwlxRYbhrlR5Wsu3ja1bf7JckZRJiZARq+7juPwg3c/EgD4GsvyvjkQzo7XVe1MriOKEFiTdrXtub257DlX0ZlWM7eGOUI6CRQ4V7agGFxcAkXt51vlqG4bTHZh5HZrHvaTw1KuLMsMTyLPY9xS1pPdYWHK4AN/M1sNBrCuxweUS1k+c+I+AMWkazS9jEL6Qsktm35bAEeJ59DVz9jufQIHgncQ4glVVHa2sKDYq3utzOwN9vjXj2sLefU+Jw6pHGNMTTDtLn3isYF7nbfyFZjLi4JBpk3Hmp29DSd0pZySoI+qqWvmDLeM8XhCBBi5JI9rKzE2HhZgbf97VsfAPtHgxwEUrLFiLgBSbdrtzS/M7G6i5G3jWsnBe6KL0UICilooAoopKADSOlxY0tLQFI444QgxCJ2gbQjEmzG4JFgQb7em9cMuwEcMYjhQIi8gP1vzJ8zuavWIhDqVbkRaorDZEoPfYuOgtb52/2qcghcPhWlYhNzzJJ/U86smXZYkW4uWI3J+tvCnkcQUWUADyr1TIFoopKgBS0UUAUlqWigKZxJ7O8PjJjMzujNbWFCkGwtfcbGwH+ldcD7NsujG+HEh23kOq9vLZfpVuooTkjcHkGFht2OGgjty0RIP0HOpEUtJQgKCKWigIfMOF8HOxafC4eRjuWaFCxPLdrXNR7+zzLDv8AYoB6Jb9KtFJQFRm9mWVtzwij+GSVf0cVMZTwxg8Kb4bDQxNa2pY11Ec93tc8hzPSpaloBLUUUtAf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7" name="AutoShape 8" descr="data:image/jpeg;base64,/9j/4AAQSkZJRgABAQAAAQABAAD/2wCEAAkGBxQSEhUUEBQUFBQUGRYVGBgYFBgdGxgYGBgdGBkdHBgfHCghGhslHRYYITEiJiorLy4uFyAzODMsNygtLisBCgoKDg0OGhAQGiwkHyQtLCwvKywtLCwsNTctLCwsLCw3LywsLCwsKywsLCwsLCwsLCwuLywsLDQsLC0vLCwsLP/AABEIAO8A0wMBIgACEQEDEQH/xAAcAAABBQEBAQAAAAAAAAAAAAAAAQQFBgcDAgj/xABHEAACAQIEAwUFBQUGBAUFAAABAgMAEQQFEiEGMUETIlFhcQcygZGhFCNCUrEzYnKCwRUkkqLR4UOywvAWNFNz8Qhjo7Py/8QAGgEBAAIDAQAAAAAAAAAAAAAAAAEEAgMFBv/EACsRAAICAQQCAQIGAwEAAAAAAAABAgMRBBIhMUFRYXHhEyIygbHRM0LBBf/aAAwDAQACEQMRAD8A3GkFQ+Y8SwQYmHDTMUknF47jusb2tq6Ne3PxFec64sweEuMTiI0YC+i+p7f+2t2+lATVLWb432yYJSRFHPJYEhtAVSQLgd46hc7X01CN7SczxYAy/AgX5NZpvLc91U/mFRknBsVeJZQouxCjxJsPmayTDcPZ/imBxGMOGRtzZwCvkI4gLn1aprDeyLCkhsXNicU3XXJYX8rd4f4qAsuO42y+G/a4zDgjewlUn5Lc0wi9oWGl/wDKxYzFdLw4WS3+Jwq/WpDKOFsDAScPh4AVNiwUMwPUajcj0qeAqSCsf+IsY4+6yye//wB6fDxj6O5+lcFkzhm1dngI1APcaaVyx6d9Y10+Z73pVupaApeB4rmhdhnEaYRb2RwGaFt9icRqKp4aXCmrhDKGAZSGU7gg3BHketJNCrqVdQykWIIBBHgQeYqh5hw1isvLTZM2qInU+Ce5Q73PZEnuE77D67CgNApageF+KYMcrGElZIzplicaZI25WZfC4O422qeoBKKWkoBaSlooBKWiigEpaSq3xzxhFlsOtxrke4jjB3Y9SfBB1Pw5kUBZDVZ4s4uiwZVCy9o29mvYL5kcjWc+zfF47EYiTH4jEMMKGYTkyBV7iFlAQggRrqHIjn13qXz8iSefXZgWYWO4sO6B8hWm6zZEuaPT/izefBYsFxxrsezVk6lH1f0sauEMoZQykEHcEGsE4qytIZWmy4vHGNyuom3iRf8AD+6b2+gtvsu4vMrdhLYMenS/iB58iPTxrCux55eUZ30xxxHa+8ezUqKSirJQMp9rPDmYYyVGw6RNBEh0kOqyXa2sMWI2OkWA2233rLMpytFxCx5i0mHRjuez3FyRc3OwB31WPKvpDNC2sA7Ltp9f9ao3HnCAxadrDtMgO3Rx+XyPgeXzuG0lMn8i9m2XQAMIu3NgQ8rawbjmF9z5CrdHGkS2UKiLyAAVQPTkKyz2QcZbJl8wN1DCJyRyW57MjpYDbn4dBWm5lgVmXS3MEMptezDkbdaEHJ86hGwYuf3FZv0FqhuLOKDh8LJKsMt7FVLKAA7bKSCb8yDyqRyLPoJ9UcckZliJV1U8ipsSB1XbmKovttzBgsEAPdYtIRbcldl3+JoCS9j8hXBhXDAyvJIhPJwLIbeYK/W9X2aUKLsbAVDZRk4TBwQgkNEiFWI3D2uTb1JuPAmpHLMZ2qkkWZSVdfBhz+FAef7TU+4kj+iG3zNhXk4mc+7Cq/xyD9FBr2RM3WOMehc/0APzrm2WFv2k0zeQYIP8oB+tAeJI5zu80cY66Uv9WNvpXXLYh7wmaUHa+pSvw0i1CZNCDfs1J8W7x+bXp6iACwAAHQUBVOKeGnMn2zLyI8ci2ufcnQc45By3sLNzFhvUnwvxDHjYtaAo6HRLE4s8Ug5qw/Q9RUyaqnE+USRyDHYEH7RGPvYgbDFRDmpHWQDdG8duRoC2UlM8nzOPEwpNCdSSC42sfAgg8iCCCPEU9oBKWiigAUUVHZ9nEWDgefEMFjQfEk7AAcySdrUA24r4khwEBmn/AIUQe87HkoH1J6DesRyrDYnNcc2JxY7iEFw69wK19EaKbEgje4/iPPdtjpsXnmJaSwWNCFsW7kKMdgBe7Ntc2G9ugta38UY37OsEEF1URrqfk0jIAl+ZI2Udar2244T5N1cM8vokcTl4iwUkCXCiJlsOtktcgWBJAqIwU4eON9WosoLeIYHSwPxBPmCKmskzATRg7FgNLi3Xx9DVFnxJwOJeN7mEn5A7q3ntsfSubTmW6L77OnVYqrFLw+CzMtx/3vVEw032TGowO0Mytcn8Ibe/8t6vcMquAQQVIuCOtUnF4Qz5gIkVn1yopCrey3VWJFiNIJ67eNWtP+po2f8Ao42KXyfSqnaigUV0DhYEmhDCzC4qMxWBKi6XI677/wC9S1BoDEvaNwuwZsZhyRazSAd0qV/4inx5edxcVoHs64sXH4cXP38QVZQbbm3vjc3B/W9Smb4AEG4BR7qykbWOx+BrHFlbJczTsjeGTRqU33jZtJuepU3INSC+8Y8ARSHt8KThpgSWZL2N+bWBuDc7lbbX51Un4RzLFYyIY5WdUKI0upNPZqdWzc2vc9L3O9bTIgdSDyYEfA00GXHSimWXuqF2IGq3U7c6xwMjwkAb2FQyTomL7rKROm4BB76cj8VJ+VOxksN7spc/vsW/U07hwyJ7iqvooFSDrRRRQC0UlFAFFFLQFNZDl+PUrthMwezDpFirXBHQLKBY/vAeNXKovibKRi8NLCTYsvcbqki96Nh5hgD8KThfMTiMLDK4s7LaQflkXuSL6h1YfCgJSiimWcZpFhYnmxDhI0Fyx+QAHMsTYADck0Amd5rFhYXmnbTGguTzPgAB1JOwHnWB5xmOKz3GAKNEKEqgJbREnMs7AHvsBzt1AtTnMs5xGdY2MmInCRSXWM3CaARqLuBvIVPS9tVh1J0HK8tjw8fZwjSgZ2Ave2s3O/M9Bv0AqjqtZGlY7fos0ad2c+DnFhYIP7tAxcwhdTMVLEOLp3gBdQF0gfu+dQ3FeWGWMOgu8dzbxU8/XofnUjnOG+zOmLItDMBh5m/9Ng14ZD+7cshPTUprvNOEFz8POqNrmpxt9pP7FuCjtcPRn2V5s0LBlN+hUnZh4eXrUrjMOmYWsRr5DoV25HxA3ptmuTF2LxABmJJQciT4eFQs7yQsE0HtjyUcxtfp1sL251bUVN7odldtx4l0Lm2QvgRrWbSSdKxo93N+um3Lpf4eVab7IeHHhhM+IjXtJz2qswPagHYBvIgahy/anbnTT2ecCMWGLzEFpNjHG+9ttmcHkR0Xpa/hbUQKu1xaXPZWnPPC6FooorYYBRRRQHiRAQQeRrK/avk4kwxk/Hhzq9VOzDyG6t8K1Y1C5/gw6lWsVkUoR43BB+hqUCI9lWcfaMvi1El4fumv+77u/Xu23q4MwAudgOprGfYvizh8XiMGw53O5/FE2k2HUkN/lrSOOse8GCmkjiMxC2K3tYNsWOx2W9/hUAfz53Cu2sMfBdz9Nq5DGzuPu4Qo6GRuf8o5VTvZtxxBiFSCZUixIFtgAsthzB6N10/Kp72hcUjAYfUtu3lukQ87bsR+VdviQOtAVziriDFS4lMtwzqszlTJJFf7sG5K3vcEAaj5EDrV9lzCOHuuxuANrEn12FZx7LMkeNo8ZNcvijIAW56Pe1E+Ltv6KD1rS8XLIpHZxh79S4FvpQDb+2L/ALOGVv5NI+Zo+0YluUUafxyX+iiltiW6wx/BmP8AQUn9nSEd/ESfyhV/pQHhsJiGHfnVP4E/qxpcLgVVwTPK7X5GQWPlpGxrjNgcKNpX1c/flJ+l675dgMMDqhRbg87HY+RP9KAlDUFkA7OfFw7W7RZ0A6LMg1fOVJT8anaicUFhmkxMrKkQgVWZjYDQ7tcnws5oB7mOOjgjeWZgkaKWZj0A/X0rBuIc2xGe4oLCrJhY2IW/ujxd+hkIIsvTl4mnPEmdYnPZjFhlKYKJhudrt+dz+axuE6Dc+IumTZJFhU0QrYHck7s3qetUNZrFSsLtlrT6fe8vo8ZBkyYWIRR72vdiBdid7mpKvVMsyzKGBdU8ioDyudz6DmT5CvPtysl7bOqsRXwSeYTrLF2JX7srpdfzX5j0qi4p2wSmObtJIQfuZdiVX8kg62FgD4W+FzwGJjnhEuHbtIuZksQCR0sbEWqLz7GGww+HQTTyiypYEAdXa+wHrV6M7vxNklnPj+voVJKvZui8FWxvEccaqMOQ88vdUj8N9rWI971+NXjgfhLstMs4VpLl1N7sGYWJ1ddr/Ol4b9muFiiH2uKLETE6mZluFP5VB/CNh52vYcqu8UYUBVACjYACwA8AOgrsV6ZRwUZ3OR6ApaKKsmkKKKKAKQUtFAJTXM49SHxG/wAqd15kW4I8QRQGJZhfCZ7DKpIE+n/MOzI89wp9TW2LuPEEVjHtYjKNg8QLXjkK8vNXF/LuGtgyyTVEp8v02qWDJeJfZ92nazYAaZoZSTGNtQvqUp+VwRsNr26HnX8oyXG5li4o8Z25EaqHeQEGOK7Ec7G5IIvzvz5VsmFEyYiciFmVyukllA2Hz60/7GZty6R/wrqNv4j6+FY4ByzRBH9n0gALKiAeAIK2Hwp/ikciyOE8yt/lvTE5OWZGkmlfQwcA6Qtxy2C1K1II0Zax9+eQ/wANlH0FelyiLqpc8ruxb9TUhRQHGHDKvuqq+gArtSUjsACSQANyT0FAeZ5VRSzkKqgkkmwAG5JPhWG8WcQzZ3OcLge7hYiGZ25NvYO/W176EG55/wAL3i7iOfOpnweXHThI95pibK4359ezJFlUA6iL8qsWVZZFhoxFh1KoCSL7sbkm7Hrz+FU9Xqo0x+fBZ09Dsfwe8qy9MPEkUV9KDTc21N5sQNz/APHKnt68V1w+HZyQo5bk8gB6151uds89tnXxGEfSGGc5gMPBJMwLCNdVvEkgKPK7ED41RODeH2zBnx2YEyR6mWNCx7z3uR4iJNhbqfQ3u3G2IjXBTJrCqQO823aMpDADyJGw896y/hjjpsIjRaQ6amdFNu7q3O4PImxrr6CtKEnHl9Z/ooX2ZmlL9JpvFmMEeDeK+lXXslQbDT5KOQA8PKrF7OYF+xQy6FEjrpZ7DU4QlFLNzNworNsmyzFZ0xlW0ECkLra5vvdlQA8wOp8RW05ZgEgiWKFQqILKB0FdKuG1c9lS6xSl+XhDmiloraaQooooAooooBKWiigEFLRSUBlPtggvgpDbeOVSPixT9Gq+cJOTAt/yofmgqne1pP7lifJoz/8AkWrbwUf7rH/BH/yCpBPUVGYrHSibsoo1buB7s9upHga5SDF2JZ4I1AJJAY2sOdzaoBJ4vEpGjPIwRFF2ZjYAeZrzgMak0ayRMHRxdWHIjlWOZjNPm88kaTM2Ew6mRmsVV9I2svixuFvyALc9q1xH7OFOwi1DSgVFIUAW257AAWoB9S1EN9rfl2MXzc/0FIMtmJ+8xT+iIq/6mgJcmsg414mlzSY4DLj9wp/vM++kgHlq/LsQBzci3K9+3GPE0uYSnLste0a7YnE72Cg2KqwtfqNveOw2uakMpyuLCxCHDghFJO/vO35mPU9PIbCqeq1UaV8+izp9O7X8HvKstiw0SxQLZBuTazSNaxd7c2/QbU7vSV7hhLk26C5J5AedeelKds8vls7EYxrjhdHXC4UyE9FG7MeQFcOIuIIsLDa/dHIfikPifAfp9K4cQZ6mGjCLdifcj/E7E2uwHS+3+9c+EeDnlkGMzHvMwBSIj3CGOkkdLCxA/eN96v6bTufEevL9/H0/ko6i/Hf7L/v1GOScHy5hIuIzEukSMGjgBsGFrg6gbgX0n963wGkTZVC9tcUTW5XjU22tttttTyvMrWBJ5AE/Ku3CEYR2x6ObKTk8sovslm1JjtrL9uxGgC1tJta3lV9rL/YPMXw2JJFr4gt66kUnp4+tafWZDFpKWigCiiigEopaKASiiloAopKDQGae1nfBYgDcs0aD1MiirpwxFphA8LD5ACqP7RZNUcCf+tioVseoDF/H92tGy6HRGo8rnfqakGc5BxhKuaSQY8hbs8MZ0abXe6A+KsLWbzHO96PalxMzsMvwneeQhZdPMliNMQ8zsT5EDxqS4z4UGYTSGMhJ4UTS3RibnS3W1uvTz5Uy9nvBU0WIbE49QJBcoNSt32J1ubEi9thv+I+VYkk7l+QrgMskiFi5Rmkb8zsLH4AWUegqekw0hjjVJOzsAGIUEna219h8jTPiXEqYuzUqzO8aaQwvu4vtz5CpqpIIr+wwR97NPJ5GSw+SgVnPFHEDYiR8syayi/8AesQCdKLyYBr38iQbk90dSJHjniWbFTHLMrNpLf3nEXOmBPxDUORtzPPoNzdVyfKIsJCIMODoBuWIGqRurN/QcgNvGquq1MaY58+Cxp6HbL4PGR5NFhIhFADbmzHm7Wtqb4bADYDbxvIWpa7QxX3bZeni3p/rXnJSlbJtnZSjXHCEghLddKjmT/3ufKo7iPP0w6iNFLO20cYuWY9CwG59B6CuXEefmIrDh4zLiH2jiQXtfqR/U+FyQBUzwdwumGl14l+1xzqZCfwxqSFIT4m2rmd7WG1dDS6T8Tn/AF9+/sUdRqMcef4+5y4R4NIIxWPGvEN3gjWIj3BXy1C21uVzzqyZ/nC4WIuQGOpF03t7x/0ufhT/ABuLSJGklZURAWZmNgoHMk1j/F2dDEy9pBHIMNMBZ37olkRWCOie9ps4ALab77Guw0q44RRhFzlyabiM8CySrbV2fZIoHN5ZNR0j4Bd+m/hXfG4i+ElYFCeyk3U3XUFN7HqARWV4fEYiVpmUHtJNKna2jtbl3HgbArfoHNXSPGk4XF4UIqtFDJ2WkbPEyMFNiTZwRpbc3Nm21WCFikzKylwWSuewC/2WcXuBIunvXsNG/dv3d7nzvWq1kf8A9PsoMWKUDfXGb25gqQN777g7dPjWuVsRpYtFFFSQJRS0UAlFLRQBSUtFAFN8a9kY+R+u1d6YZ09kA8SPpvQFIlh7fNcHFa64dJcU9+h2jj+NyT8K0aqH7Pk7XF4/E8wHTCp/DELt82b6VfalghFyyYSyusyoJCOSamAUWHPYdehruclVh968svk0hA/wrYVKUlQBjHk8CkMsUYZdwQouD61UOOuK5e0/s/LbNi3F5JL93DR9XZujWPwuDuSoLvjvip4GiwmD0HG4m+kubLCljeV/LY2Fvwsd7WMZlGSxYOLs4WMskh7TETm+qaTnuTvpBLEC594m5YknTfcqoORtpqdkkjlkGUR4OHsYbksdUsje9M/5j4KPwr063JJp9avVqqvErTYjFxYGGTsFeIzyyDciMMVsLG97i1v3hyrzyVmpt5f2OvmNMOEW9IdIDuNie6D1tzv5cvWoPOs5keYYXBr2uKe234Yk/O5tZVHp8CSAea5dFl+ElTB6Ymf3p5tUjXtYsF2BewNlAAv8qs3suwsQy+GWNCrzr2krMdTvJchizndhcbeAro06CLl3mPoqXaicVysMecJcKR4MFyTLiZABLMb97qQoJ7q36c9hcm1d8PdsxmPRMPh1Hq8kzN9FSpw1G5Sl2nk/9SUgekarF/zI5+NdVJJYRznyUjiif7fj2wr74XBCN5E6TYhxqRX8URe9p6m1+lPSFO1lNiOgNiNx8eVV/AuYsxzSNhd+2WYDxRkBFvGwIqXwrBpHZN1IXfxYX/pb6VSvbcjraSCVeR8tR2aYvs5YgD35YsXEu5BP3Jfa3XVGtO8TiFjRnfYKCx9BvVW4WZ81zPt0VhhcGkqqxGzSOhS38RDardAo8d4oi3LJjqppQx5OP/09T9/Epq5rG2jSdrG2ovptY3sBq6Gw51tlYV7AJNOKmjJcHsgSoK6DpYLcj3iw1G1trE3rdavI5jFoooqSAooooAooooApKWigCq9xnjhBA0ptaNJH/wAIuKsNZ57YZ7wRQLu2JkSED91mBY/JbfGpQJP2UYQx5bEWFnlLTN5tIdW/na1WDOMy7BVIUuzusaqCBcty3PIbUZHEFgRV2AFh6DYVmntXxuKwuLw88crGLZlQjuI6H8Q66rnfnsd+VQwaA321+XYQj+Z2H6CuWK14aN8RisUxjhVpHAjRRZRe3Ik/12r3wfxJHj8P20YKkEo6E7qw8+oIIIPnVb9pOMEzxYLUApKyzb7EA/dIfVhqt+6g/FUN4WSUsvBWeFsPJPLLmGKBE2IJKKf+FFyVR4d2w+HiTVmMpFgOV7m3W3Lb4/WvJIUAcgNvlUHmvEkcJCLeWZtkhTdnY8hsD9L1QnF25R0Y7a0sllja/wBD8+VUHP4MTPjvtGVRtOcOixSFQunVdjpBLDVsd7Xt8as2RZHmeKZXntgIiQWQaXlceG4IS46mxHhWlYLBxwoEhRY0XkqqAB8BWOl0Lqm5SZpv1O9YiYjlnCua46UDFxtDEGUO0jWbQfeEY3Baw52A3qXzHhvNcpGvK8RJicKtz9ndQ7Ivho/EvP8AZlW8jzrXqK6OMFRtvsyzh32zwSHRjYmwz7jWLvHe9u9trT5ECxua0fKJ43hQwSJIhFw6sCG8Tcc7m/1qt8ZcCYPHEGReyna4WWMAMSAT3xaziw6/Aisjz7hfM8oJkjkkMS6fvoWNgqFioZTuiguxKnuEtvegNV454NkxEqYvAusWLjGk6vclT8rGxsw6Gx8COREFL/ayCzZcJG5Bkni0/V72+Apnwr7ZQxCZggXUT94inSosAoIuSxJ1EnugDxrT8uzyCePtYZUdAusm9tKm9iwO6junnblWLhGXaM4Wzh0zM824Px2IwmIlzGZYRHHJIkEFiCyIWBkc8xce6PmKcexPiFBlkqym32NnZvHs3BkB+esfCpxeO8FjlkwyM6tMJcOrMh0sxLRCxF9jzBPQ+O1U72RcPyomZYXEKYZZI1j0kd4d1wT5r94pHjetir2tJrBg5OXLeSn8EcTHBZk8wQaZGlVk66GfVYEbBhYeW1q+lMHillRZIyGRwGUjqDXyhmeWsupuTKe8PMc9/Ef0rRvZHx46MuExBBjJsrG90ZuW/LSW+Ra9WbKMLg1qRt9FApaqmYUUUUAUUUUAlLRRQCVnPGY7XOMFH0hhkxBHmToU/OtGrOph2mdYtyP2OHw8Q/mLSH9alAvmXfs19KgsZhlnxzRyAMggKsp6hv8A+qn8CPu19BUW2AnXEySxGO0iqLtqutv3Rz+YqAZQ+GxOQYzWA0mGkNr9JI/BvyyLe49NtiarmOxOIzbESfZo3lMrF9IFrX2XU3uqFUBRc8k8Tat0zLh18Uhjxk7NEbEpGugG24u1yTv08qd5Pw5h8KB2KWIFgSbm39Ph41GCclPyngPEyRoMxxJFhYrBsW/ikI8Nu6L9dVWjA5BBgh/csKmtju1+8fNpGux+ZqfookkG2+yIvjG6QJ8XYj9BXh8vxLe9iQv8EY/U71NUVJBBf+HixHaYmd9+WqwPlYVNqthtS0jvYEnkBf5UBHQSdpiHIPdhAiH8bgO/yXsx8WqRZb7HkaheDG1YOKU859WIPrMxkt8AwHwqcoDP+K/ZRg8WS8V8LKSCWjF0PjeK4UE+It8ayXifgzH5WjEkth2ZCzxOdLEXCdoosw99hvtud6+mqoXtjmtg41/PMoPoI5D+oFZ1xzNIhvCMW4QxzJMjEXVZUk28QwYj41tU8whztd7CaIL8SpA+sYrCclP7Xbr+t61rjPG2kwGKX8UMbi2/ukPz6+/Vu1Zx+4q7aIT2jZT2GMkFu5N96tv3r6x/iB+YrM5k7CU25c1Plf8AXpW7+2HLteHhxKf8NtLH9yS1v8wX/EaxnM8N2ibC5XcW/Stlf560/KNb4Zvfsx4qGOwwDm80NlfzH4W+NrHzB8quVfKfA3Eb4HFJKhOm9nW9gynmD/3zAr6jy3HJPEksRukihlNrbHy6VSthh5XTM0xzS0UVqMhKKWigEopaKAKz6FbZlmB8Thx8oQf61oNUfFRacwxXTWsD/wCVk/6KlAtOTyaoh5XH1p9UTw+/dZfA3+Y/2r1iS8kzRK5jVVVu6BqbUSDueXKoBITTqgu7BR5m1R757Ffu6380QkfP417iyWIHUwLsernUfrtT9IwosoAHgBagOeDxKyoHTkb+uxsbj4V2qHy2QR4iaH81pkHk2z/5h9acZji5lIWGHtLi+ouAo6et6AkaS9QnY41uckMf8Klv1ppi8vbft8ey+IBVP63oCyPIBzIHqaY5zOPsszqQQIpGBG/JCdqq0uGy8E3eWY+ALt9QB/2Ks4wKfZWiiXQjRuACDcalPMHe+/WgOPBo/uGEty7CH/8AWtTNVb2X4rtMqwh6rGIz6xkxn/lq00AlZ17a2/u0H/vX+Ubf61otZb7c8RZcMvj2zfIIB/zVto/yIxl0Y5kIvr/lv9a03M37TKsC/WNpYD8DcfRBWa8MG2v+X+ta1wTgxj8pliVguiYvGzbAd1W38Bu3zvVux4gm/ZFbxMtmQacflfZSc2RoGv0ZRZT620tWHzwGJmjlsroxRh4MDb9a0bKOMcHlMMkU0wmm7Rm7ODvj3VA7+yjl1PwrLOMOIvt+JeaKDsVcAldVySo3YmwFyAPlWqmza2vBNkcvgjM4wmhiw5MfrWwexrii6jDSN3T+z3J0tz08uo39R51kWDyuSZQ5YWPqTfly6VZuE8inSUdkjSMWBQKOeg3vfpv1vW6Udy5WEYJ4PpOikWvVc42iUtFFAFFFFAFVbPsNpxQk/PFpPrG+30mP+GrRUTxNGOxMhv8Ac3k26gKQ3TcaSTbxAoBpk04WSx/ELfEbinuMPZ4mJ+kgaI+vvL/WoSM2sV6WI/WrDjYBiIbA21AMp/K3MH4GpYH9FROCzlezvMQjrdXUnfUOdhzN+e3jSf2nLJ+wga355DpHy5moA34jbsXgxA5I3Zv/AAP/AKfqRUpjYnkUdlL2d99QUNcW6X+G9RWMynETqVlmVVPNVj2uDcbk32IFS2XYXso1j1FtIABIHIcuVAMRkKn9rLNL/FIQPktqcR5LAOUSfFQf1p/S0ByigVfdUL6ACulqWigM+9mc/YT4/L2O8E7yxixH3UtmFvGxP+YVoFZf7RnOXZjhMzQEo18PiLX3XmNvHTqI8TGorTMPOrqroQysAykG4IIuCDQHWsk9u4uIPEJPb46P9q1umWZZXDiAFnjSQKbgML2PKs657JZIayj5Oy+WREk0KTtuTyFgb7dTXbBRTNHoErrGw3QM2k9O8oNjzPO/OpzjdwsmIVAETtXjVR+VXIH0Wm+WR2Vb3FgBXSUE1hmpsbx5QiW2ufP/AErvNB3TbartxVkXY4DAyW3YOH6byWkQH0Aaqg4uDflWVbi1+Uh58jLhzEfdsl/dJPwI/wBb19N5DJrw0DfmjjPzUGvlrImtK6+u3oa+mOB59eAwx6iMKf5O7/01U1P6EZx7J2iiiqZsCiiigCkpaKASvM0YYFWFwwII8QdjXuigM7yDE27TDSftcK3ZN4so/Zv/ADJY+t6t+SYju6DzG49D/v8ArVN9pWDfDTR5lApIjUR4kC3eh1bH1Uk79PSpvLMarBJYyGVgGBHVT8fDpUgsowiai+ldR/FYX+ddgK8xyBgCORr1UAWiiigCikvUZmvEWFw3/mJ4oz4M41f4ef0oCToJrP8AGe05XOnL8LPim6OUKR/4j/W1RUv9rYv9rLFhVP4EXWbee+k1OAXLi6LD4vDTYaRx31sCBfSw3Vh0uCAbVnns24xlw98uxRVWiJERbw5lL8rdQT426CpTCcDPLtPisTMD0D6Ete24Xf613xvsiw0ukAtDpPeKMWLr1uXvY+BpwC45ZnBkYKNL72LKfd9amibC56U1y/AJCumMWHhYf0FceIZ+zwuIcc1ilYeoQkU7YPmLiWcyMg6yMzn1Y/71KYSEsyovNiqjlzY6RvUNie9iUHRQB8gf9RV34HwHbY6BQBZX1nyCDV+oA+NdXO1Nmj0aZ7Rss15ZIq/8ALIPSPn/AJNVYhfb/avpnEwCRGRhdXUqR4gix/Wvm2fCmJ3ib3o2ZD5lTb+laNHPhoysRXoG04o38f1/+a+hvZRPqwAF76JJF+Z1f9VfO2bLaYNbTfSbeh/2rffY/J/dpV8JNQ9GRR/0movX5H9SY9l/oooqibAooooBKWiigEpaKKAaZpgxNE8ZtZwVN+RB2IPkRtWNZbjP7IxLYWdicLKzNE55Rtfdbk20+PqDbc1t5qp8ZcLR4qNxJ7psdh3kP5l87+PialAk8lx1+7e4Nitut+e/hyqZvWK8Ny4nLlkTHMgwsH7N7943N1CAA6gd9juumw23pX49zLMJexyxAinUodlFyQA27kFEOkctz3j1tYwapnPEeFwv/mZ44za+ksNRBvaye8b6SNh0qmY32pdqxjyvCzYqQC+oqVjA6k9fnpv40wwfs5giKzZrPJjMQQCULd3bkCxJZlHLcgG3LpVhVu6sUSrHGuyxxgBR8B13qEmwVbER5rjR/esSuGjcAGKFR03965N7+DdPDm6yvgnCxEEoZpST3pDqLEnqORPna9XXA5Kx3kJUeA5n49KmcNg0j90db+PS3Op4BBYLJ2svdCKLbciBboBy22qWwWWJHvuW33PT0p9S1AOccQUWUWFe6WmOcZqmGjMsokKLa+iJ5CL/ALqAm3nyoB7Ve48zKGHBTdvIkYkR0XUfeYqbKBzJ9PWqHxX7ZUA0ZcupiN5ZFIC+Sxndj62HrWTY7MjiXMuMlllkPU2O22wvsov0Aty2onh5GAwUwlxRYbhrlR5Wsu3ja1bf7JckZRJiZARq+7juPwg3c/EgD4GsvyvjkQzo7XVe1MriOKEFiTdrXtub257DlX0ZlWM7eGOUI6CRQ4V7agGFxcAkXt51vlqG4bTHZh5HZrHvaTw1KuLMsMTyLPY9xS1pPdYWHK4AN/M1sNBrCuxweUS1k+c+I+AMWkazS9jEL6Qsktm35bAEeJ59DVz9jufQIHgncQ4glVVHa2sKDYq3utzOwN9vjXj2sLefU+Jw6pHGNMTTDtLn3isYF7nbfyFZjLi4JBpk3Hmp29DSd0pZySoI+qqWvmDLeM8XhCBBi5JI9rKzE2HhZgbf97VsfAPtHgxwEUrLFiLgBSbdrtzS/M7G6i5G3jWsnBe6KL0UICilooAoopKADSOlxY0tLQFI444QgxCJ2gbQjEmzG4JFgQb7em9cMuwEcMYjhQIi8gP1vzJ8zuavWIhDqVbkRaorDZEoPfYuOgtb52/2qcghcPhWlYhNzzJJ/U86smXZYkW4uWI3J+tvCnkcQUWUADyr1TIFoopKgBS0UUAUlqWigKZxJ7O8PjJjMzujNbWFCkGwtfcbGwH+ldcD7NsujG+HEh23kOq9vLZfpVuooTkjcHkGFht2OGgjty0RIP0HOpEUtJQgKCKWigIfMOF8HOxafC4eRjuWaFCxPLdrXNR7+zzLDv8AYoB6Jb9KtFJQFRm9mWVtzwij+GSVf0cVMZTwxg8Kb4bDQxNa2pY11Ec93tc8hzPSpaloBLUUUtAf/9k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8" name="AutoShape 10" descr="data:image/jpeg;base64,/9j/4AAQSkZJRgABAQAAAQABAAD/2wCEAAkGBxQSEhUUEBQUFBQUGRYVGBgYFBgdGxgYGBgdGBkdHBgfHCghGhslHRYYITEiJiorLy4uFyAzODMsNygtLisBCgoKDg0OGhAQGiwkHyQtLCwvKywtLCwsNTctLCwsLCw3LywsLCwsKywsLCwsLCwsLCwuLywsLDQsLC0vLCwsLP/AABEIAO8A0wMBIgACEQEDEQH/xAAcAAABBQEBAQAAAAAAAAAAAAAAAQQFBgcDAgj/xABHEAACAQIEAwUFBQUGBAUFAAABAgMAEQQFEiEGMUETIlFhcQcygZGhFCNCUrEzYnKCwRUkkqLR4UOywvAWNFNz8Qhjo7Py/8QAGgEBAAIDAQAAAAAAAAAAAAAAAAEEAgMFBv/EACsRAAICAQQCAQIGAwEAAAAAAAABAgMRBBIhMUFRYXHhEyIygbHRM0LBBf/aAAwDAQACEQMRAD8A3GkFQ+Y8SwQYmHDTMUknF47jusb2tq6Ne3PxFec64sweEuMTiI0YC+i+p7f+2t2+lATVLWb432yYJSRFHPJYEhtAVSQLgd46hc7X01CN7SczxYAy/AgX5NZpvLc91U/mFRknBsVeJZQouxCjxJsPmayTDcPZ/imBxGMOGRtzZwCvkI4gLn1aprDeyLCkhsXNicU3XXJYX8rd4f4qAsuO42y+G/a4zDgjewlUn5Lc0wi9oWGl/wDKxYzFdLw4WS3+Jwq/WpDKOFsDAScPh4AVNiwUMwPUajcj0qeAqSCsf+IsY4+6yye//wB6fDxj6O5+lcFkzhm1dngI1APcaaVyx6d9Y10+Z73pVupaApeB4rmhdhnEaYRb2RwGaFt9icRqKp4aXCmrhDKGAZSGU7gg3BHketJNCrqVdQykWIIBBHgQeYqh5hw1isvLTZM2qInU+Ce5Q73PZEnuE77D67CgNApageF+KYMcrGElZIzplicaZI25WZfC4O422qeoBKKWkoBaSlooBKWiigEpaSq3xzxhFlsOtxrke4jjB3Y9SfBB1Pw5kUBZDVZ4s4uiwZVCy9o29mvYL5kcjWc+zfF47EYiTH4jEMMKGYTkyBV7iFlAQggRrqHIjn13qXz8iSefXZgWYWO4sO6B8hWm6zZEuaPT/izefBYsFxxrsezVk6lH1f0sauEMoZQykEHcEGsE4qytIZWmy4vHGNyuom3iRf8AD+6b2+gtvsu4vMrdhLYMenS/iB58iPTxrCux55eUZ30xxxHa+8ezUqKSirJQMp9rPDmYYyVGw6RNBEh0kOqyXa2sMWI2OkWA2233rLMpytFxCx5i0mHRjuez3FyRc3OwB31WPKvpDNC2sA7Ltp9f9ao3HnCAxadrDtMgO3Rx+XyPgeXzuG0lMn8i9m2XQAMIu3NgQ8rawbjmF9z5CrdHGkS2UKiLyAAVQPTkKyz2QcZbJl8wN1DCJyRyW57MjpYDbn4dBWm5lgVmXS3MEMptezDkbdaEHJ86hGwYuf3FZv0FqhuLOKDh8LJKsMt7FVLKAA7bKSCb8yDyqRyLPoJ9UcckZliJV1U8ipsSB1XbmKovttzBgsEAPdYtIRbcldl3+JoCS9j8hXBhXDAyvJIhPJwLIbeYK/W9X2aUKLsbAVDZRk4TBwQgkNEiFWI3D2uTb1JuPAmpHLMZ2qkkWZSVdfBhz+FAef7TU+4kj+iG3zNhXk4mc+7Cq/xyD9FBr2RM3WOMehc/0APzrm2WFv2k0zeQYIP8oB+tAeJI5zu80cY66Uv9WNvpXXLYh7wmaUHa+pSvw0i1CZNCDfs1J8W7x+bXp6iACwAAHQUBVOKeGnMn2zLyI8ci2ufcnQc45By3sLNzFhvUnwvxDHjYtaAo6HRLE4s8Ug5qw/Q9RUyaqnE+USRyDHYEH7RGPvYgbDFRDmpHWQDdG8duRoC2UlM8nzOPEwpNCdSSC42sfAgg8iCCCPEU9oBKWiigAUUVHZ9nEWDgefEMFjQfEk7AAcySdrUA24r4khwEBmn/AIUQe87HkoH1J6DesRyrDYnNcc2JxY7iEFw69wK19EaKbEgje4/iPPdtjpsXnmJaSwWNCFsW7kKMdgBe7Ntc2G9ugta38UY37OsEEF1URrqfk0jIAl+ZI2Udar2244T5N1cM8vokcTl4iwUkCXCiJlsOtktcgWBJAqIwU4eON9WosoLeIYHSwPxBPmCKmskzATRg7FgNLi3Xx9DVFnxJwOJeN7mEn5A7q3ntsfSubTmW6L77OnVYqrFLw+CzMtx/3vVEw032TGowO0Mytcn8Ibe/8t6vcMquAQQVIuCOtUnF4Qz5gIkVn1yopCrey3VWJFiNIJ67eNWtP+po2f8Ao42KXyfSqnaigUV0DhYEmhDCzC4qMxWBKi6XI677/wC9S1BoDEvaNwuwZsZhyRazSAd0qV/4inx5edxcVoHs64sXH4cXP38QVZQbbm3vjc3B/W9Smb4AEG4BR7qykbWOx+BrHFlbJczTsjeGTRqU33jZtJuepU3INSC+8Y8ARSHt8KThpgSWZL2N+bWBuDc7lbbX51Un4RzLFYyIY5WdUKI0upNPZqdWzc2vc9L3O9bTIgdSDyYEfA00GXHSimWXuqF2IGq3U7c6xwMjwkAb2FQyTomL7rKROm4BB76cj8VJ+VOxksN7spc/vsW/U07hwyJ7iqvooFSDrRRRQC0UlFAFFFLQFNZDl+PUrthMwezDpFirXBHQLKBY/vAeNXKovibKRi8NLCTYsvcbqki96Nh5hgD8KThfMTiMLDK4s7LaQflkXuSL6h1YfCgJSiimWcZpFhYnmxDhI0Fyx+QAHMsTYADck0Amd5rFhYXmnbTGguTzPgAB1JOwHnWB5xmOKz3GAKNEKEqgJbREnMs7AHvsBzt1AtTnMs5xGdY2MmInCRSXWM3CaARqLuBvIVPS9tVh1J0HK8tjw8fZwjSgZ2Ave2s3O/M9Bv0AqjqtZGlY7fos0ad2c+DnFhYIP7tAxcwhdTMVLEOLp3gBdQF0gfu+dQ3FeWGWMOgu8dzbxU8/XofnUjnOG+zOmLItDMBh5m/9Ng14ZD+7cshPTUprvNOEFz8POqNrmpxt9pP7FuCjtcPRn2V5s0LBlN+hUnZh4eXrUrjMOmYWsRr5DoV25HxA3ptmuTF2LxABmJJQciT4eFQs7yQsE0HtjyUcxtfp1sL251bUVN7odldtx4l0Lm2QvgRrWbSSdKxo93N+um3Lpf4eVab7IeHHhhM+IjXtJz2qswPagHYBvIgahy/anbnTT2ecCMWGLzEFpNjHG+9ttmcHkR0Xpa/hbUQKu1xaXPZWnPPC6FooorYYBRRRQHiRAQQeRrK/avk4kwxk/Hhzq9VOzDyG6t8K1Y1C5/gw6lWsVkUoR43BB+hqUCI9lWcfaMvi1El4fumv+77u/Xu23q4MwAudgOprGfYvizh8XiMGw53O5/FE2k2HUkN/lrSOOse8GCmkjiMxC2K3tYNsWOx2W9/hUAfz53Cu2sMfBdz9Nq5DGzuPu4Qo6GRuf8o5VTvZtxxBiFSCZUixIFtgAsthzB6N10/Kp72hcUjAYfUtu3lukQ87bsR+VdviQOtAVziriDFS4lMtwzqszlTJJFf7sG5K3vcEAaj5EDrV9lzCOHuuxuANrEn12FZx7LMkeNo8ZNcvijIAW56Pe1E+Ltv6KD1rS8XLIpHZxh79S4FvpQDb+2L/ALOGVv5NI+Zo+0YluUUafxyX+iiltiW6wx/BmP8AQUn9nSEd/ESfyhV/pQHhsJiGHfnVP4E/qxpcLgVVwTPK7X5GQWPlpGxrjNgcKNpX1c/flJ+l675dgMMDqhRbg87HY+RP9KAlDUFkA7OfFw7W7RZ0A6LMg1fOVJT8anaicUFhmkxMrKkQgVWZjYDQ7tcnws5oB7mOOjgjeWZgkaKWZj0A/X0rBuIc2xGe4oLCrJhY2IW/ujxd+hkIIsvTl4mnPEmdYnPZjFhlKYKJhudrt+dz+axuE6Dc+IumTZJFhU0QrYHck7s3qetUNZrFSsLtlrT6fe8vo8ZBkyYWIRR72vdiBdid7mpKvVMsyzKGBdU8ioDyudz6DmT5CvPtysl7bOqsRXwSeYTrLF2JX7srpdfzX5j0qi4p2wSmObtJIQfuZdiVX8kg62FgD4W+FzwGJjnhEuHbtIuZksQCR0sbEWqLz7GGww+HQTTyiypYEAdXa+wHrV6M7vxNklnPj+voVJKvZui8FWxvEccaqMOQ88vdUj8N9rWI971+NXjgfhLstMs4VpLl1N7sGYWJ1ddr/Ol4b9muFiiH2uKLETE6mZluFP5VB/CNh52vYcqu8UYUBVACjYACwA8AOgrsV6ZRwUZ3OR6ApaKKsmkKKKKAKQUtFAJTXM49SHxG/wAqd15kW4I8QRQGJZhfCZ7DKpIE+n/MOzI89wp9TW2LuPEEVjHtYjKNg8QLXjkK8vNXF/LuGtgyyTVEp8v02qWDJeJfZ92nazYAaZoZSTGNtQvqUp+VwRsNr26HnX8oyXG5li4o8Z25EaqHeQEGOK7Ec7G5IIvzvz5VsmFEyYiciFmVyukllA2Hz60/7GZty6R/wrqNv4j6+FY4ByzRBH9n0gALKiAeAIK2Hwp/ikciyOE8yt/lvTE5OWZGkmlfQwcA6Qtxy2C1K1II0Zax9+eQ/wANlH0FelyiLqpc8ruxb9TUhRQHGHDKvuqq+gArtSUjsACSQANyT0FAeZ5VRSzkKqgkkmwAG5JPhWG8WcQzZ3OcLge7hYiGZ25NvYO/W176EG55/wAL3i7iOfOpnweXHThI95pibK4359ezJFlUA6iL8qsWVZZFhoxFh1KoCSL7sbkm7Hrz+FU9Xqo0x+fBZ09Dsfwe8qy9MPEkUV9KDTc21N5sQNz/APHKnt68V1w+HZyQo5bk8gB6151uds89tnXxGEfSGGc5gMPBJMwLCNdVvEkgKPK7ED41RODeH2zBnx2YEyR6mWNCx7z3uR4iJNhbqfQ3u3G2IjXBTJrCqQO823aMpDADyJGw896y/hjjpsIjRaQ6amdFNu7q3O4PImxrr6CtKEnHl9Z/ooX2ZmlL9JpvFmMEeDeK+lXXslQbDT5KOQA8PKrF7OYF+xQy6FEjrpZ7DU4QlFLNzNworNsmyzFZ0xlW0ECkLra5vvdlQA8wOp8RW05ZgEgiWKFQqILKB0FdKuG1c9lS6xSl+XhDmiloraaQooooAooooBKWiigEFLRSUBlPtggvgpDbeOVSPixT9Gq+cJOTAt/yofmgqne1pP7lifJoz/8AkWrbwUf7rH/BH/yCpBPUVGYrHSibsoo1buB7s9upHga5SDF2JZ4I1AJJAY2sOdzaoBJ4vEpGjPIwRFF2ZjYAeZrzgMak0ayRMHRxdWHIjlWOZjNPm88kaTM2Ew6mRmsVV9I2svixuFvyALc9q1xH7OFOwi1DSgVFIUAW257AAWoB9S1EN9rfl2MXzc/0FIMtmJ+8xT+iIq/6mgJcmsg414mlzSY4DLj9wp/vM++kgHlq/LsQBzci3K9+3GPE0uYSnLste0a7YnE72Cg2KqwtfqNveOw2uakMpyuLCxCHDghFJO/vO35mPU9PIbCqeq1UaV8+izp9O7X8HvKstiw0SxQLZBuTazSNaxd7c2/QbU7vSV7hhLk26C5J5AedeelKds8vls7EYxrjhdHXC4UyE9FG7MeQFcOIuIIsLDa/dHIfikPifAfp9K4cQZ6mGjCLdifcj/E7E2uwHS+3+9c+EeDnlkGMzHvMwBSIj3CGOkkdLCxA/eN96v6bTufEevL9/H0/ko6i/Hf7L/v1GOScHy5hIuIzEukSMGjgBsGFrg6gbgX0n963wGkTZVC9tcUTW5XjU22tttttTyvMrWBJ5AE/Ku3CEYR2x6ObKTk8sovslm1JjtrL9uxGgC1tJta3lV9rL/YPMXw2JJFr4gt66kUnp4+tafWZDFpKWigCiiigEopaKASiiloAopKDQGae1nfBYgDcs0aD1MiirpwxFphA8LD5ACqP7RZNUcCf+tioVseoDF/H92tGy6HRGo8rnfqakGc5BxhKuaSQY8hbs8MZ0abXe6A+KsLWbzHO96PalxMzsMvwneeQhZdPMliNMQ8zsT5EDxqS4z4UGYTSGMhJ4UTS3RibnS3W1uvTz5Uy9nvBU0WIbE49QJBcoNSt32J1ubEi9thv+I+VYkk7l+QrgMskiFi5Rmkb8zsLH4AWUegqekw0hjjVJOzsAGIUEna219h8jTPiXEqYuzUqzO8aaQwvu4vtz5CpqpIIr+wwR97NPJ5GSw+SgVnPFHEDYiR8syayi/8AesQCdKLyYBr38iQbk90dSJHjniWbFTHLMrNpLf3nEXOmBPxDUORtzPPoNzdVyfKIsJCIMODoBuWIGqRurN/QcgNvGquq1MaY58+Cxp6HbL4PGR5NFhIhFADbmzHm7Wtqb4bADYDbxvIWpa7QxX3bZeni3p/rXnJSlbJtnZSjXHCEghLddKjmT/3ufKo7iPP0w6iNFLO20cYuWY9CwG59B6CuXEefmIrDh4zLiH2jiQXtfqR/U+FyQBUzwdwumGl14l+1xzqZCfwxqSFIT4m2rmd7WG1dDS6T8Tn/AF9+/sUdRqMcef4+5y4R4NIIxWPGvEN3gjWIj3BXy1C21uVzzqyZ/nC4WIuQGOpF03t7x/0ufhT/ABuLSJGklZURAWZmNgoHMk1j/F2dDEy9pBHIMNMBZ37olkRWCOie9ps4ALab77Guw0q44RRhFzlyabiM8CySrbV2fZIoHN5ZNR0j4Bd+m/hXfG4i+ElYFCeyk3U3XUFN7HqARWV4fEYiVpmUHtJNKna2jtbl3HgbArfoHNXSPGk4XF4UIqtFDJ2WkbPEyMFNiTZwRpbc3Nm21WCFikzKylwWSuewC/2WcXuBIunvXsNG/dv3d7nzvWq1kf8A9PsoMWKUDfXGb25gqQN777g7dPjWuVsRpYtFFFSQJRS0UAlFLRQBSUtFAFN8a9kY+R+u1d6YZ09kA8SPpvQFIlh7fNcHFa64dJcU9+h2jj+NyT8K0aqH7Pk7XF4/E8wHTCp/DELt82b6VfalghFyyYSyusyoJCOSamAUWHPYdehruclVh968svk0hA/wrYVKUlQBjHk8CkMsUYZdwQouD61UOOuK5e0/s/LbNi3F5JL93DR9XZujWPwuDuSoLvjvip4GiwmD0HG4m+kubLCljeV/LY2Fvwsd7WMZlGSxYOLs4WMskh7TETm+qaTnuTvpBLEC594m5YknTfcqoORtpqdkkjlkGUR4OHsYbksdUsje9M/5j4KPwr063JJp9avVqqvErTYjFxYGGTsFeIzyyDciMMVsLG97i1v3hyrzyVmpt5f2OvmNMOEW9IdIDuNie6D1tzv5cvWoPOs5keYYXBr2uKe234Yk/O5tZVHp8CSAea5dFl+ElTB6Ymf3p5tUjXtYsF2BewNlAAv8qs3suwsQy+GWNCrzr2krMdTvJchizndhcbeAro06CLl3mPoqXaicVysMecJcKR4MFyTLiZABLMb97qQoJ7q36c9hcm1d8PdsxmPRMPh1Hq8kzN9FSpw1G5Sl2nk/9SUgekarF/zI5+NdVJJYRznyUjiif7fj2wr74XBCN5E6TYhxqRX8URe9p6m1+lPSFO1lNiOgNiNx8eVV/AuYsxzSNhd+2WYDxRkBFvGwIqXwrBpHZN1IXfxYX/pb6VSvbcjraSCVeR8tR2aYvs5YgD35YsXEu5BP3Jfa3XVGtO8TiFjRnfYKCx9BvVW4WZ81zPt0VhhcGkqqxGzSOhS38RDardAo8d4oi3LJjqppQx5OP/09T9/Epq5rG2jSdrG2ovptY3sBq6Gw51tlYV7AJNOKmjJcHsgSoK6DpYLcj3iw1G1trE3rdavI5jFoooqSAooooAooooApKWigCq9xnjhBA0ptaNJH/wAIuKsNZ57YZ7wRQLu2JkSED91mBY/JbfGpQJP2UYQx5bEWFnlLTN5tIdW/na1WDOMy7BVIUuzusaqCBcty3PIbUZHEFgRV2AFh6DYVmntXxuKwuLw88crGLZlQjuI6H8Q66rnfnsd+VQwaA321+XYQj+Z2H6CuWK14aN8RisUxjhVpHAjRRZRe3Ik/12r3wfxJHj8P20YKkEo6E7qw8+oIIIPnVb9pOMEzxYLUApKyzb7EA/dIfVhqt+6g/FUN4WSUsvBWeFsPJPLLmGKBE2IJKKf+FFyVR4d2w+HiTVmMpFgOV7m3W3Lb4/WvJIUAcgNvlUHmvEkcJCLeWZtkhTdnY8hsD9L1QnF25R0Y7a0sllja/wBD8+VUHP4MTPjvtGVRtOcOixSFQunVdjpBLDVsd7Xt8as2RZHmeKZXntgIiQWQaXlceG4IS46mxHhWlYLBxwoEhRY0XkqqAB8BWOl0Lqm5SZpv1O9YiYjlnCua46UDFxtDEGUO0jWbQfeEY3Baw52A3qXzHhvNcpGvK8RJicKtz9ndQ7Ivho/EvP8AZlW8jzrXqK6OMFRtvsyzh32zwSHRjYmwz7jWLvHe9u9trT5ECxua0fKJ43hQwSJIhFw6sCG8Tcc7m/1qt8ZcCYPHEGReyna4WWMAMSAT3xaziw6/Aisjz7hfM8oJkjkkMS6fvoWNgqFioZTuiguxKnuEtvegNV454NkxEqYvAusWLjGk6vclT8rGxsw6Gx8COREFL/ayCzZcJG5Bkni0/V72+Apnwr7ZQxCZggXUT94inSosAoIuSxJ1EnugDxrT8uzyCePtYZUdAusm9tKm9iwO6junnblWLhGXaM4Wzh0zM824Px2IwmIlzGZYRHHJIkEFiCyIWBkc8xce6PmKcexPiFBlkqym32NnZvHs3BkB+esfCpxeO8FjlkwyM6tMJcOrMh0sxLRCxF9jzBPQ+O1U72RcPyomZYXEKYZZI1j0kd4d1wT5r94pHjetir2tJrBg5OXLeSn8EcTHBZk8wQaZGlVk66GfVYEbBhYeW1q+lMHillRZIyGRwGUjqDXyhmeWsupuTKe8PMc9/Ef0rRvZHx46MuExBBjJsrG90ZuW/LSW+Ra9WbKMLg1qRt9FApaqmYUUUUAUUUUAlLRRQCVnPGY7XOMFH0hhkxBHmToU/OtGrOph2mdYtyP2OHw8Q/mLSH9alAvmXfs19KgsZhlnxzRyAMggKsp6hv8A+qn8CPu19BUW2AnXEySxGO0iqLtqutv3Rz+YqAZQ+GxOQYzWA0mGkNr9JI/BvyyLe49NtiarmOxOIzbESfZo3lMrF9IFrX2XU3uqFUBRc8k8Tat0zLh18Uhjxk7NEbEpGugG24u1yTv08qd5Pw5h8KB2KWIFgSbm39Ph41GCclPyngPEyRoMxxJFhYrBsW/ikI8Nu6L9dVWjA5BBgh/csKmtju1+8fNpGux+ZqfookkG2+yIvjG6QJ8XYj9BXh8vxLe9iQv8EY/U71NUVJBBf+HixHaYmd9+WqwPlYVNqthtS0jvYEnkBf5UBHQSdpiHIPdhAiH8bgO/yXsx8WqRZb7HkaheDG1YOKU859WIPrMxkt8AwHwqcoDP+K/ZRg8WS8V8LKSCWjF0PjeK4UE+It8ayXifgzH5WjEkth2ZCzxOdLEXCdoosw99hvtud6+mqoXtjmtg41/PMoPoI5D+oFZ1xzNIhvCMW4QxzJMjEXVZUk28QwYj41tU8whztd7CaIL8SpA+sYrCclP7Xbr+t61rjPG2kwGKX8UMbi2/ukPz6+/Vu1Zx+4q7aIT2jZT2GMkFu5N96tv3r6x/iB+YrM5k7CU25c1Plf8AXpW7+2HLteHhxKf8NtLH9yS1v8wX/EaxnM8N2ibC5XcW/Stlf560/KNb4Zvfsx4qGOwwDm80NlfzH4W+NrHzB8quVfKfA3Eb4HFJKhOm9nW9gynmD/3zAr6jy3HJPEksRukihlNrbHy6VSthh5XTM0xzS0UVqMhKKWigEopaKAKz6FbZlmB8Thx8oQf61oNUfFRacwxXTWsD/wCVk/6KlAtOTyaoh5XH1p9UTw+/dZfA3+Y/2r1iS8kzRK5jVVVu6BqbUSDueXKoBITTqgu7BR5m1R757Ffu6380QkfP417iyWIHUwLsernUfrtT9IwosoAHgBagOeDxKyoHTkb+uxsbj4V2qHy2QR4iaH81pkHk2z/5h9acZji5lIWGHtLi+ouAo6et6AkaS9QnY41uckMf8Klv1ppi8vbft8ey+IBVP63oCyPIBzIHqaY5zOPsszqQQIpGBG/JCdqq0uGy8E3eWY+ALt9QB/2Ks4wKfZWiiXQjRuACDcalPMHe+/WgOPBo/uGEty7CH/8AWtTNVb2X4rtMqwh6rGIz6xkxn/lq00AlZ17a2/u0H/vX+Ubf61otZb7c8RZcMvj2zfIIB/zVto/yIxl0Y5kIvr/lv9a03M37TKsC/WNpYD8DcfRBWa8MG2v+X+ta1wTgxj8pliVguiYvGzbAd1W38Bu3zvVux4gm/ZFbxMtmQacflfZSc2RoGv0ZRZT620tWHzwGJmjlsroxRh4MDb9a0bKOMcHlMMkU0wmm7Rm7ODvj3VA7+yjl1PwrLOMOIvt+JeaKDsVcAldVySo3YmwFyAPlWqmza2vBNkcvgjM4wmhiw5MfrWwexrii6jDSN3T+z3J0tz08uo39R51kWDyuSZQ5YWPqTfly6VZuE8inSUdkjSMWBQKOeg3vfpv1vW6Udy5WEYJ4PpOikWvVc42iUtFFAFFFFAFVbPsNpxQk/PFpPrG+30mP+GrRUTxNGOxMhv8Ac3k26gKQ3TcaSTbxAoBpk04WSx/ELfEbinuMPZ4mJ+kgaI+vvL/WoSM2sV6WI/WrDjYBiIbA21AMp/K3MH4GpYH9FROCzlezvMQjrdXUnfUOdhzN+e3jSf2nLJ+wga355DpHy5moA34jbsXgxA5I3Zv/AAP/AKfqRUpjYnkUdlL2d99QUNcW6X+G9RWMynETqVlmVVPNVj2uDcbk32IFS2XYXso1j1FtIABIHIcuVAMRkKn9rLNL/FIQPktqcR5LAOUSfFQf1p/S0ByigVfdUL6ACulqWigM+9mc/YT4/L2O8E7yxixH3UtmFvGxP+YVoFZf7RnOXZjhMzQEo18PiLX3XmNvHTqI8TGorTMPOrqroQysAykG4IIuCDQHWsk9u4uIPEJPb46P9q1umWZZXDiAFnjSQKbgML2PKs657JZIayj5Oy+WREk0KTtuTyFgb7dTXbBRTNHoErrGw3QM2k9O8oNjzPO/OpzjdwsmIVAETtXjVR+VXIH0Wm+WR2Vb3FgBXSUE1hmpsbx5QiW2ufP/AErvNB3TbartxVkXY4DAyW3YOH6byWkQH0Aaqg4uDflWVbi1+Uh58jLhzEfdsl/dJPwI/wBb19N5DJrw0DfmjjPzUGvlrImtK6+u3oa+mOB59eAwx6iMKf5O7/01U1P6EZx7J2iiiqZsCiiigCkpaKASvM0YYFWFwwII8QdjXuigM7yDE27TDSftcK3ZN4so/Zv/ADJY+t6t+SYju6DzG49D/v8ArVN9pWDfDTR5lApIjUR4kC3eh1bH1Uk79PSpvLMarBJYyGVgGBHVT8fDpUgsowiai+ldR/FYX+ddgK8xyBgCORr1UAWiiigCikvUZmvEWFw3/mJ4oz4M41f4ef0oCToJrP8AGe05XOnL8LPim6OUKR/4j/W1RUv9rYv9rLFhVP4EXWbee+k1OAXLi6LD4vDTYaRx31sCBfSw3Vh0uCAbVnns24xlw98uxRVWiJERbw5lL8rdQT426CpTCcDPLtPisTMD0D6Ete24Xf613xvsiw0ukAtDpPeKMWLr1uXvY+BpwC45ZnBkYKNL72LKfd9amibC56U1y/AJCumMWHhYf0FceIZ+zwuIcc1ilYeoQkU7YPmLiWcyMg6yMzn1Y/71KYSEsyovNiqjlzY6RvUNie9iUHRQB8gf9RV34HwHbY6BQBZX1nyCDV+oA+NdXO1Nmj0aZ7Rss15ZIq/8ALIPSPn/AJNVYhfb/avpnEwCRGRhdXUqR4gix/Wvm2fCmJ3ib3o2ZD5lTb+laNHPhoysRXoG04o38f1/+a+hvZRPqwAF76JJF+Z1f9VfO2bLaYNbTfSbeh/2rffY/J/dpV8JNQ9GRR/0movX5H9SY9l/oooqibAooooBKWiigEpaKKAaZpgxNE8ZtZwVN+RB2IPkRtWNZbjP7IxLYWdicLKzNE55Rtfdbk20+PqDbc1t5qp8ZcLR4qNxJ7psdh3kP5l87+PialAk8lx1+7e4Nitut+e/hyqZvWK8Ny4nLlkTHMgwsH7N7943N1CAA6gd9juumw23pX49zLMJexyxAinUodlFyQA27kFEOkctz3j1tYwapnPEeFwv/mZ44za+ksNRBvaye8b6SNh0qmY32pdqxjyvCzYqQC+oqVjA6k9fnpv40wwfs5giKzZrPJjMQQCULd3bkCxJZlHLcgG3LpVhVu6sUSrHGuyxxgBR8B13qEmwVbER5rjR/esSuGjcAGKFR03965N7+DdPDm6yvgnCxEEoZpST3pDqLEnqORPna9XXA5Kx3kJUeA5n49KmcNg0j90db+PS3Op4BBYLJ2svdCKLbciBboBy22qWwWWJHvuW33PT0p9S1AOccQUWUWFe6WmOcZqmGjMsokKLa+iJ5CL/ALqAm3nyoB7Ve48zKGHBTdvIkYkR0XUfeYqbKBzJ9PWqHxX7ZUA0ZcupiN5ZFIC+Sxndj62HrWTY7MjiXMuMlllkPU2O22wvsov0Aty2onh5GAwUwlxRYbhrlR5Wsu3ja1bf7JckZRJiZARq+7juPwg3c/EgD4GsvyvjkQzo7XVe1MriOKEFiTdrXtub257DlX0ZlWM7eGOUI6CRQ4V7agGFxcAkXt51vlqG4bTHZh5HZrHvaTw1KuLMsMTyLPY9xS1pPdYWHK4AN/M1sNBrCuxweUS1k+c+I+AMWkazS9jEL6Qsktm35bAEeJ59DVz9jufQIHgncQ4glVVHa2sKDYq3utzOwN9vjXj2sLefU+Jw6pHGNMTTDtLn3isYF7nbfyFZjLi4JBpk3Hmp29DSd0pZySoI+qqWvmDLeM8XhCBBi5JI9rKzE2HhZgbf97VsfAPtHgxwEUrLFiLgBSbdrtzS/M7G6i5G3jWsnBe6KL0UICilooAoopKADSOlxY0tLQFI444QgxCJ2gbQjEmzG4JFgQb7em9cMuwEcMYjhQIi8gP1vzJ8zuavWIhDqVbkRaorDZEoPfYuOgtb52/2qcghcPhWlYhNzzJJ/U86smXZYkW4uWI3J+tvCnkcQUWUADyr1TIFoopKgBS0UUAUlqWigKZxJ7O8PjJjMzujNbWFCkGwtfcbGwH+ldcD7NsujG+HEh23kOq9vLZfpVuooTkjcHkGFht2OGgjty0RIP0HOpEUtJQgKCKWigIfMOF8HOxafC4eRjuWaFCxPLdrXNR7+zzLDv8AYoB6Jb9KtFJQFRm9mWVtzwij+GSVf0cVMZTwxg8Kb4bDQxNa2pY11Ec93tc8hzPSpaloBLUUUtAf/9k=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9" name="AutoShape 12" descr="data:image/jpeg;base64,/9j/4AAQSkZJRgABAQAAAQABAAD/2wCEAAkGBxQSEhUUEBQUFBQUGRYVGBgYFBgdGxgYGBgdGBkdHBgfHCghGhslHRYYITEiJiorLy4uFyAzODMsNygtLisBCgoKDg0OGhAQGiwkHyQtLCwvKywtLCwsNTctLCwsLCw3LywsLCwsKywsLCwsLCwsLCwuLywsLDQsLC0vLCwsLP/AABEIAO8A0wMBIgACEQEDEQH/xAAcAAABBQEBAQAAAAAAAAAAAAAAAQQFBgcDAgj/xABHEAACAQIEAwUFBQUGBAUFAAABAgMAEQQFEiEGMUETIlFhcQcygZGhFCNCUrEzYnKCwRUkkqLR4UOywvAWNFNz8Qhjo7Py/8QAGgEBAAIDAQAAAAAAAAAAAAAAAAEEAgMFBv/EACsRAAICAQQCAQIGAwEAAAAAAAABAgMRBBIhMUFRYXHhEyIygbHRM0LBBf/aAAwDAQACEQMRAD8A3GkFQ+Y8SwQYmHDTMUknF47jusb2tq6Ne3PxFec64sweEuMTiI0YC+i+p7f+2t2+lATVLWb432yYJSRFHPJYEhtAVSQLgd46hc7X01CN7SczxYAy/AgX5NZpvLc91U/mFRknBsVeJZQouxCjxJsPmayTDcPZ/imBxGMOGRtzZwCvkI4gLn1aprDeyLCkhsXNicU3XXJYX8rd4f4qAsuO42y+G/a4zDgjewlUn5Lc0wi9oWGl/wDKxYzFdLw4WS3+Jwq/WpDKOFsDAScPh4AVNiwUMwPUajcj0qeAqSCsf+IsY4+6yye//wB6fDxj6O5+lcFkzhm1dngI1APcaaVyx6d9Y10+Z73pVupaApeB4rmhdhnEaYRb2RwGaFt9icRqKp4aXCmrhDKGAZSGU7gg3BHketJNCrqVdQykWIIBBHgQeYqh5hw1isvLTZM2qInU+Ce5Q73PZEnuE77D67CgNApageF+KYMcrGElZIzplicaZI25WZfC4O422qeoBKKWkoBaSlooBKWiigEpaSq3xzxhFlsOtxrke4jjB3Y9SfBB1Pw5kUBZDVZ4s4uiwZVCy9o29mvYL5kcjWc+zfF47EYiTH4jEMMKGYTkyBV7iFlAQggRrqHIjn13qXz8iSefXZgWYWO4sO6B8hWm6zZEuaPT/izefBYsFxxrsezVk6lH1f0sauEMoZQykEHcEGsE4qytIZWmy4vHGNyuom3iRf8AD+6b2+gtvsu4vMrdhLYMenS/iB58iPTxrCux55eUZ30xxxHa+8ezUqKSirJQMp9rPDmYYyVGw6RNBEh0kOqyXa2sMWI2OkWA2233rLMpytFxCx5i0mHRjuez3FyRc3OwB31WPKvpDNC2sA7Ltp9f9ao3HnCAxadrDtMgO3Rx+XyPgeXzuG0lMn8i9m2XQAMIu3NgQ8rawbjmF9z5CrdHGkS2UKiLyAAVQPTkKyz2QcZbJl8wN1DCJyRyW57MjpYDbn4dBWm5lgVmXS3MEMptezDkbdaEHJ86hGwYuf3FZv0FqhuLOKDh8LJKsMt7FVLKAA7bKSCb8yDyqRyLPoJ9UcckZliJV1U8ipsSB1XbmKovttzBgsEAPdYtIRbcldl3+JoCS9j8hXBhXDAyvJIhPJwLIbeYK/W9X2aUKLsbAVDZRk4TBwQgkNEiFWI3D2uTb1JuPAmpHLMZ2qkkWZSVdfBhz+FAef7TU+4kj+iG3zNhXk4mc+7Cq/xyD9FBr2RM3WOMehc/0APzrm2WFv2k0zeQYIP8oB+tAeJI5zu80cY66Uv9WNvpXXLYh7wmaUHa+pSvw0i1CZNCDfs1J8W7x+bXp6iACwAAHQUBVOKeGnMn2zLyI8ci2ufcnQc45By3sLNzFhvUnwvxDHjYtaAo6HRLE4s8Ug5qw/Q9RUyaqnE+USRyDHYEH7RGPvYgbDFRDmpHWQDdG8duRoC2UlM8nzOPEwpNCdSSC42sfAgg8iCCCPEU9oBKWiigAUUVHZ9nEWDgefEMFjQfEk7AAcySdrUA24r4khwEBmn/AIUQe87HkoH1J6DesRyrDYnNcc2JxY7iEFw69wK19EaKbEgje4/iPPdtjpsXnmJaSwWNCFsW7kKMdgBe7Ntc2G9ugta38UY37OsEEF1URrqfk0jIAl+ZI2Udar2244T5N1cM8vokcTl4iwUkCXCiJlsOtktcgWBJAqIwU4eON9WosoLeIYHSwPxBPmCKmskzATRg7FgNLi3Xx9DVFnxJwOJeN7mEn5A7q3ntsfSubTmW6L77OnVYqrFLw+CzMtx/3vVEw032TGowO0Mytcn8Ibe/8t6vcMquAQQVIuCOtUnF4Qz5gIkVn1yopCrey3VWJFiNIJ67eNWtP+po2f8Ao42KXyfSqnaigUV0DhYEmhDCzC4qMxWBKi6XI677/wC9S1BoDEvaNwuwZsZhyRazSAd0qV/4inx5edxcVoHs64sXH4cXP38QVZQbbm3vjc3B/W9Smb4AEG4BR7qykbWOx+BrHFlbJczTsjeGTRqU33jZtJuepU3INSC+8Y8ARSHt8KThpgSWZL2N+bWBuDc7lbbX51Un4RzLFYyIY5WdUKI0upNPZqdWzc2vc9L3O9bTIgdSDyYEfA00GXHSimWXuqF2IGq3U7c6xwMjwkAb2FQyTomL7rKROm4BB76cj8VJ+VOxksN7spc/vsW/U07hwyJ7iqvooFSDrRRRQC0UlFAFFFLQFNZDl+PUrthMwezDpFirXBHQLKBY/vAeNXKovibKRi8NLCTYsvcbqki96Nh5hgD8KThfMTiMLDK4s7LaQflkXuSL6h1YfCgJSiimWcZpFhYnmxDhI0Fyx+QAHMsTYADck0Amd5rFhYXmnbTGguTzPgAB1JOwHnWB5xmOKz3GAKNEKEqgJbREnMs7AHvsBzt1AtTnMs5xGdY2MmInCRSXWM3CaARqLuBvIVPS9tVh1J0HK8tjw8fZwjSgZ2Ave2s3O/M9Bv0AqjqtZGlY7fos0ad2c+DnFhYIP7tAxcwhdTMVLEOLp3gBdQF0gfu+dQ3FeWGWMOgu8dzbxU8/XofnUjnOG+zOmLItDMBh5m/9Ng14ZD+7cshPTUprvNOEFz8POqNrmpxt9pP7FuCjtcPRn2V5s0LBlN+hUnZh4eXrUrjMOmYWsRr5DoV25HxA3ptmuTF2LxABmJJQciT4eFQs7yQsE0HtjyUcxtfp1sL251bUVN7odldtx4l0Lm2QvgRrWbSSdKxo93N+um3Lpf4eVab7IeHHhhM+IjXtJz2qswPagHYBvIgahy/anbnTT2ecCMWGLzEFpNjHG+9ttmcHkR0Xpa/hbUQKu1xaXPZWnPPC6FooorYYBRRRQHiRAQQeRrK/avk4kwxk/Hhzq9VOzDyG6t8K1Y1C5/gw6lWsVkUoR43BB+hqUCI9lWcfaMvi1El4fumv+77u/Xu23q4MwAudgOprGfYvizh8XiMGw53O5/FE2k2HUkN/lrSOOse8GCmkjiMxC2K3tYNsWOx2W9/hUAfz53Cu2sMfBdz9Nq5DGzuPu4Qo6GRuf8o5VTvZtxxBiFSCZUixIFtgAsthzB6N10/Kp72hcUjAYfUtu3lukQ87bsR+VdviQOtAVziriDFS4lMtwzqszlTJJFf7sG5K3vcEAaj5EDrV9lzCOHuuxuANrEn12FZx7LMkeNo8ZNcvijIAW56Pe1E+Ltv6KD1rS8XLIpHZxh79S4FvpQDb+2L/ALOGVv5NI+Zo+0YluUUafxyX+iiltiW6wx/BmP8AQUn9nSEd/ESfyhV/pQHhsJiGHfnVP4E/qxpcLgVVwTPK7X5GQWPlpGxrjNgcKNpX1c/flJ+l675dgMMDqhRbg87HY+RP9KAlDUFkA7OfFw7W7RZ0A6LMg1fOVJT8anaicUFhmkxMrKkQgVWZjYDQ7tcnws5oB7mOOjgjeWZgkaKWZj0A/X0rBuIc2xGe4oLCrJhY2IW/ujxd+hkIIsvTl4mnPEmdYnPZjFhlKYKJhudrt+dz+axuE6Dc+IumTZJFhU0QrYHck7s3qetUNZrFSsLtlrT6fe8vo8ZBkyYWIRR72vdiBdid7mpKvVMsyzKGBdU8ioDyudz6DmT5CvPtysl7bOqsRXwSeYTrLF2JX7srpdfzX5j0qi4p2wSmObtJIQfuZdiVX8kg62FgD4W+FzwGJjnhEuHbtIuZksQCR0sbEWqLz7GGww+HQTTyiypYEAdXa+wHrV6M7vxNklnPj+voVJKvZui8FWxvEccaqMOQ88vdUj8N9rWI971+NXjgfhLstMs4VpLl1N7sGYWJ1ddr/Ol4b9muFiiH2uKLETE6mZluFP5VB/CNh52vYcqu8UYUBVACjYACwA8AOgrsV6ZRwUZ3OR6ApaKKsmkKKKKAKQUtFAJTXM49SHxG/wAqd15kW4I8QRQGJZhfCZ7DKpIE+n/MOzI89wp9TW2LuPEEVjHtYjKNg8QLXjkK8vNXF/LuGtgyyTVEp8v02qWDJeJfZ92nazYAaZoZSTGNtQvqUp+VwRsNr26HnX8oyXG5li4o8Z25EaqHeQEGOK7Ec7G5IIvzvz5VsmFEyYiciFmVyukllA2Hz60/7GZty6R/wrqNv4j6+FY4ByzRBH9n0gALKiAeAIK2Hwp/ikciyOE8yt/lvTE5OWZGkmlfQwcA6Qtxy2C1K1II0Zax9+eQ/wANlH0FelyiLqpc8ruxb9TUhRQHGHDKvuqq+gArtSUjsACSQANyT0FAeZ5VRSzkKqgkkmwAG5JPhWG8WcQzZ3OcLge7hYiGZ25NvYO/W176EG55/wAL3i7iOfOpnweXHThI95pibK4359ezJFlUA6iL8qsWVZZFhoxFh1KoCSL7sbkm7Hrz+FU9Xqo0x+fBZ09Dsfwe8qy9MPEkUV9KDTc21N5sQNz/APHKnt68V1w+HZyQo5bk8gB6151uds89tnXxGEfSGGc5gMPBJMwLCNdVvEkgKPK7ED41RODeH2zBnx2YEyR6mWNCx7z3uR4iJNhbqfQ3u3G2IjXBTJrCqQO823aMpDADyJGw896y/hjjpsIjRaQ6amdFNu7q3O4PImxrr6CtKEnHl9Z/ooX2ZmlL9JpvFmMEeDeK+lXXslQbDT5KOQA8PKrF7OYF+xQy6FEjrpZ7DU4QlFLNzNworNsmyzFZ0xlW0ECkLra5vvdlQA8wOp8RW05ZgEgiWKFQqILKB0FdKuG1c9lS6xSl+XhDmiloraaQooooAooooBKWiigEFLRSUBlPtggvgpDbeOVSPixT9Gq+cJOTAt/yofmgqne1pP7lifJoz/8AkWrbwUf7rH/BH/yCpBPUVGYrHSibsoo1buB7s9upHga5SDF2JZ4I1AJJAY2sOdzaoBJ4vEpGjPIwRFF2ZjYAeZrzgMak0ayRMHRxdWHIjlWOZjNPm88kaTM2Ew6mRmsVV9I2svixuFvyALc9q1xH7OFOwi1DSgVFIUAW257AAWoB9S1EN9rfl2MXzc/0FIMtmJ+8xT+iIq/6mgJcmsg414mlzSY4DLj9wp/vM++kgHlq/LsQBzci3K9+3GPE0uYSnLste0a7YnE72Cg2KqwtfqNveOw2uakMpyuLCxCHDghFJO/vO35mPU9PIbCqeq1UaV8+izp9O7X8HvKstiw0SxQLZBuTazSNaxd7c2/QbU7vSV7hhLk26C5J5AedeelKds8vls7EYxrjhdHXC4UyE9FG7MeQFcOIuIIsLDa/dHIfikPifAfp9K4cQZ6mGjCLdifcj/E7E2uwHS+3+9c+EeDnlkGMzHvMwBSIj3CGOkkdLCxA/eN96v6bTufEevL9/H0/ko6i/Hf7L/v1GOScHy5hIuIzEukSMGjgBsGFrg6gbgX0n963wGkTZVC9tcUTW5XjU22tttttTyvMrWBJ5AE/Ku3CEYR2x6ObKTk8sovslm1JjtrL9uxGgC1tJta3lV9rL/YPMXw2JJFr4gt66kUnp4+tafWZDFpKWigCiiigEopaKASiiloAopKDQGae1nfBYgDcs0aD1MiirpwxFphA8LD5ACqP7RZNUcCf+tioVseoDF/H92tGy6HRGo8rnfqakGc5BxhKuaSQY8hbs8MZ0abXe6A+KsLWbzHO96PalxMzsMvwneeQhZdPMliNMQ8zsT5EDxqS4z4UGYTSGMhJ4UTS3RibnS3W1uvTz5Uy9nvBU0WIbE49QJBcoNSt32J1ubEi9thv+I+VYkk7l+QrgMskiFi5Rmkb8zsLH4AWUegqekw0hjjVJOzsAGIUEna219h8jTPiXEqYuzUqzO8aaQwvu4vtz5CpqpIIr+wwR97NPJ5GSw+SgVnPFHEDYiR8syayi/8AesQCdKLyYBr38iQbk90dSJHjniWbFTHLMrNpLf3nEXOmBPxDUORtzPPoNzdVyfKIsJCIMODoBuWIGqRurN/QcgNvGquq1MaY58+Cxp6HbL4PGR5NFhIhFADbmzHm7Wtqb4bADYDbxvIWpa7QxX3bZeni3p/rXnJSlbJtnZSjXHCEghLddKjmT/3ufKo7iPP0w6iNFLO20cYuWY9CwG59B6CuXEefmIrDh4zLiH2jiQXtfqR/U+FyQBUzwdwumGl14l+1xzqZCfwxqSFIT4m2rmd7WG1dDS6T8Tn/AF9+/sUdRqMcef4+5y4R4NIIxWPGvEN3gjWIj3BXy1C21uVzzqyZ/nC4WIuQGOpF03t7x/0ufhT/ABuLSJGklZURAWZmNgoHMk1j/F2dDEy9pBHIMNMBZ37olkRWCOie9ps4ALab77Guw0q44RRhFzlyabiM8CySrbV2fZIoHN5ZNR0j4Bd+m/hXfG4i+ElYFCeyk3U3XUFN7HqARWV4fEYiVpmUHtJNKna2jtbl3HgbArfoHNXSPGk4XF4UIqtFDJ2WkbPEyMFNiTZwRpbc3Nm21WCFikzKylwWSuewC/2WcXuBIunvXsNG/dv3d7nzvWq1kf8A9PsoMWKUDfXGb25gqQN777g7dPjWuVsRpYtFFFSQJRS0UAlFLRQBSUtFAFN8a9kY+R+u1d6YZ09kA8SPpvQFIlh7fNcHFa64dJcU9+h2jj+NyT8K0aqH7Pk7XF4/E8wHTCp/DELt82b6VfalghFyyYSyusyoJCOSamAUWHPYdehruclVh968svk0hA/wrYVKUlQBjHk8CkMsUYZdwQouD61UOOuK5e0/s/LbNi3F5JL93DR9XZujWPwuDuSoLvjvip4GiwmD0HG4m+kubLCljeV/LY2Fvwsd7WMZlGSxYOLs4WMskh7TETm+qaTnuTvpBLEC594m5YknTfcqoORtpqdkkjlkGUR4OHsYbksdUsje9M/5j4KPwr063JJp9avVqqvErTYjFxYGGTsFeIzyyDciMMVsLG97i1v3hyrzyVmpt5f2OvmNMOEW9IdIDuNie6D1tzv5cvWoPOs5keYYXBr2uKe234Yk/O5tZVHp8CSAea5dFl+ElTB6Ymf3p5tUjXtYsF2BewNlAAv8qs3suwsQy+GWNCrzr2krMdTvJchizndhcbeAro06CLl3mPoqXaicVysMecJcKR4MFyTLiZABLMb97qQoJ7q36c9hcm1d8PdsxmPRMPh1Hq8kzN9FSpw1G5Sl2nk/9SUgekarF/zI5+NdVJJYRznyUjiif7fj2wr74XBCN5E6TYhxqRX8URe9p6m1+lPSFO1lNiOgNiNx8eVV/AuYsxzSNhd+2WYDxRkBFvGwIqXwrBpHZN1IXfxYX/pb6VSvbcjraSCVeR8tR2aYvs5YgD35YsXEu5BP3Jfa3XVGtO8TiFjRnfYKCx9BvVW4WZ81zPt0VhhcGkqqxGzSOhS38RDardAo8d4oi3LJjqppQx5OP/09T9/Epq5rG2jSdrG2ovptY3sBq6Gw51tlYV7AJNOKmjJcHsgSoK6DpYLcj3iw1G1trE3rdavI5jFoooqSAooooAooooApKWigCq9xnjhBA0ptaNJH/wAIuKsNZ57YZ7wRQLu2JkSED91mBY/JbfGpQJP2UYQx5bEWFnlLTN5tIdW/na1WDOMy7BVIUuzusaqCBcty3PIbUZHEFgRV2AFh6DYVmntXxuKwuLw88crGLZlQjuI6H8Q66rnfnsd+VQwaA321+XYQj+Z2H6CuWK14aN8RisUxjhVpHAjRRZRe3Ik/12r3wfxJHj8P20YKkEo6E7qw8+oIIIPnVb9pOMEzxYLUApKyzb7EA/dIfVhqt+6g/FUN4WSUsvBWeFsPJPLLmGKBE2IJKKf+FFyVR4d2w+HiTVmMpFgOV7m3W3Lb4/WvJIUAcgNvlUHmvEkcJCLeWZtkhTdnY8hsD9L1QnF25R0Y7a0sllja/wBD8+VUHP4MTPjvtGVRtOcOixSFQunVdjpBLDVsd7Xt8as2RZHmeKZXntgIiQWQaXlceG4IS46mxHhWlYLBxwoEhRY0XkqqAB8BWOl0Lqm5SZpv1O9YiYjlnCua46UDFxtDEGUO0jWbQfeEY3Baw52A3qXzHhvNcpGvK8RJicKtz9ndQ7Ivho/EvP8AZlW8jzrXqK6OMFRtvsyzh32zwSHRjYmwz7jWLvHe9u9trT5ECxua0fKJ43hQwSJIhFw6sCG8Tcc7m/1qt8ZcCYPHEGReyna4WWMAMSAT3xaziw6/Aisjz7hfM8oJkjkkMS6fvoWNgqFioZTuiguxKnuEtvegNV454NkxEqYvAusWLjGk6vclT8rGxsw6Gx8COREFL/ayCzZcJG5Bkni0/V72+Apnwr7ZQxCZggXUT94inSosAoIuSxJ1EnugDxrT8uzyCePtYZUdAusm9tKm9iwO6junnblWLhGXaM4Wzh0zM824Px2IwmIlzGZYRHHJIkEFiCyIWBkc8xce6PmKcexPiFBlkqym32NnZvHs3BkB+esfCpxeO8FjlkwyM6tMJcOrMh0sxLRCxF9jzBPQ+O1U72RcPyomZYXEKYZZI1j0kd4d1wT5r94pHjetir2tJrBg5OXLeSn8EcTHBZk8wQaZGlVk66GfVYEbBhYeW1q+lMHillRZIyGRwGUjqDXyhmeWsupuTKe8PMc9/Ef0rRvZHx46MuExBBjJsrG90ZuW/LSW+Ra9WbKMLg1qRt9FApaqmYUUUUAUUUUAlLRRQCVnPGY7XOMFH0hhkxBHmToU/OtGrOph2mdYtyP2OHw8Q/mLSH9alAvmXfs19KgsZhlnxzRyAMggKsp6hv8A+qn8CPu19BUW2AnXEySxGO0iqLtqutv3Rz+YqAZQ+GxOQYzWA0mGkNr9JI/BvyyLe49NtiarmOxOIzbESfZo3lMrF9IFrX2XU3uqFUBRc8k8Tat0zLh18Uhjxk7NEbEpGugG24u1yTv08qd5Pw5h8KB2KWIFgSbm39Ph41GCclPyngPEyRoMxxJFhYrBsW/ikI8Nu6L9dVWjA5BBgh/csKmtju1+8fNpGux+ZqfookkG2+yIvjG6QJ8XYj9BXh8vxLe9iQv8EY/U71NUVJBBf+HixHaYmd9+WqwPlYVNqthtS0jvYEnkBf5UBHQSdpiHIPdhAiH8bgO/yXsx8WqRZb7HkaheDG1YOKU859WIPrMxkt8AwHwqcoDP+K/ZRg8WS8V8LKSCWjF0PjeK4UE+It8ayXifgzH5WjEkth2ZCzxOdLEXCdoosw99hvtud6+mqoXtjmtg41/PMoPoI5D+oFZ1xzNIhvCMW4QxzJMjEXVZUk28QwYj41tU8whztd7CaIL8SpA+sYrCclP7Xbr+t61rjPG2kwGKX8UMbi2/ukPz6+/Vu1Zx+4q7aIT2jZT2GMkFu5N96tv3r6x/iB+YrM5k7CU25c1Plf8AXpW7+2HLteHhxKf8NtLH9yS1v8wX/EaxnM8N2ibC5XcW/Stlf560/KNb4Zvfsx4qGOwwDm80NlfzH4W+NrHzB8quVfKfA3Eb4HFJKhOm9nW9gynmD/3zAr6jy3HJPEksRukihlNrbHy6VSthh5XTM0xzS0UVqMhKKWigEopaKAKz6FbZlmB8Thx8oQf61oNUfFRacwxXTWsD/wCVk/6KlAtOTyaoh5XH1p9UTw+/dZfA3+Y/2r1iS8kzRK5jVVVu6BqbUSDueXKoBITTqgu7BR5m1R757Ffu6380QkfP417iyWIHUwLsernUfrtT9IwosoAHgBagOeDxKyoHTkb+uxsbj4V2qHy2QR4iaH81pkHk2z/5h9acZji5lIWGHtLi+ouAo6et6AkaS9QnY41uckMf8Klv1ppi8vbft8ey+IBVP63oCyPIBzIHqaY5zOPsszqQQIpGBG/JCdqq0uGy8E3eWY+ALt9QB/2Ks4wKfZWiiXQjRuACDcalPMHe+/WgOPBo/uGEty7CH/8AWtTNVb2X4rtMqwh6rGIz6xkxn/lq00AlZ17a2/u0H/vX+Ubf61otZb7c8RZcMvj2zfIIB/zVto/yIxl0Y5kIvr/lv9a03M37TKsC/WNpYD8DcfRBWa8MG2v+X+ta1wTgxj8pliVguiYvGzbAd1W38Bu3zvVux4gm/ZFbxMtmQacflfZSc2RoGv0ZRZT620tWHzwGJmjlsroxRh4MDb9a0bKOMcHlMMkU0wmm7Rm7ODvj3VA7+yjl1PwrLOMOIvt+JeaKDsVcAldVySo3YmwFyAPlWqmza2vBNkcvgjM4wmhiw5MfrWwexrii6jDSN3T+z3J0tz08uo39R51kWDyuSZQ5YWPqTfly6VZuE8inSUdkjSMWBQKOeg3vfpv1vW6Udy5WEYJ4PpOikWvVc42iUtFFAFFFFAFVbPsNpxQk/PFpPrG+30mP+GrRUTxNGOxMhv8Ac3k26gKQ3TcaSTbxAoBpk04WSx/ELfEbinuMPZ4mJ+kgaI+vvL/WoSM2sV6WI/WrDjYBiIbA21AMp/K3MH4GpYH9FROCzlezvMQjrdXUnfUOdhzN+e3jSf2nLJ+wga355DpHy5moA34jbsXgxA5I3Zv/AAP/AKfqRUpjYnkUdlL2d99QUNcW6X+G9RWMynETqVlmVVPNVj2uDcbk32IFS2XYXso1j1FtIABIHIcuVAMRkKn9rLNL/FIQPktqcR5LAOUSfFQf1p/S0ByigVfdUL6ACulqWigM+9mc/YT4/L2O8E7yxixH3UtmFvGxP+YVoFZf7RnOXZjhMzQEo18PiLX3XmNvHTqI8TGorTMPOrqroQysAykG4IIuCDQHWsk9u4uIPEJPb46P9q1umWZZXDiAFnjSQKbgML2PKs657JZIayj5Oy+WREk0KTtuTyFgb7dTXbBRTNHoErrGw3QM2k9O8oNjzPO/OpzjdwsmIVAETtXjVR+VXIH0Wm+WR2Vb3FgBXSUE1hmpsbx5QiW2ufP/AErvNB3TbartxVkXY4DAyW3YOH6byWkQH0Aaqg4uDflWVbi1+Uh58jLhzEfdsl/dJPwI/wBb19N5DJrw0DfmjjPzUGvlrImtK6+u3oa+mOB59eAwx6iMKf5O7/01U1P6EZx7J2iiiqZsCiiigCkpaKASvM0YYFWFwwII8QdjXuigM7yDE27TDSftcK3ZN4so/Zv/ADJY+t6t+SYju6DzG49D/v8ArVN9pWDfDTR5lApIjUR4kC3eh1bH1Uk79PSpvLMarBJYyGVgGBHVT8fDpUgsowiai+ldR/FYX+ddgK8xyBgCORr1UAWiiigCikvUZmvEWFw3/mJ4oz4M41f4ef0oCToJrP8AGe05XOnL8LPim6OUKR/4j/W1RUv9rYv9rLFhVP4EXWbee+k1OAXLi6LD4vDTYaRx31sCBfSw3Vh0uCAbVnns24xlw98uxRVWiJERbw5lL8rdQT426CpTCcDPLtPisTMD0D6Ete24Xf613xvsiw0ukAtDpPeKMWLr1uXvY+BpwC45ZnBkYKNL72LKfd9amibC56U1y/AJCumMWHhYf0FceIZ+zwuIcc1ilYeoQkU7YPmLiWcyMg6yMzn1Y/71KYSEsyovNiqjlzY6RvUNie9iUHRQB8gf9RV34HwHbY6BQBZX1nyCDV+oA+NdXO1Nmj0aZ7Rss15ZIq/8ALIPSPn/AJNVYhfb/avpnEwCRGRhdXUqR4gix/Wvm2fCmJ3ib3o2ZD5lTb+laNHPhoysRXoG04o38f1/+a+hvZRPqwAF76JJF+Z1f9VfO2bLaYNbTfSbeh/2rffY/J/dpV8JNQ9GRR/0movX5H9SY9l/oooqibAooooBKWiigEpaKKAaZpgxNE8ZtZwVN+RB2IPkRtWNZbjP7IxLYWdicLKzNE55Rtfdbk20+PqDbc1t5qp8ZcLR4qNxJ7psdh3kP5l87+PialAk8lx1+7e4Nitut+e/hyqZvWK8Ny4nLlkTHMgwsH7N7943N1CAA6gd9juumw23pX49zLMJexyxAinUodlFyQA27kFEOkctz3j1tYwapnPEeFwv/mZ44za+ksNRBvaye8b6SNh0qmY32pdqxjyvCzYqQC+oqVjA6k9fnpv40wwfs5giKzZrPJjMQQCULd3bkCxJZlHLcgG3LpVhVu6sUSrHGuyxxgBR8B13qEmwVbER5rjR/esSuGjcAGKFR03965N7+DdPDm6yvgnCxEEoZpST3pDqLEnqORPna9XXA5Kx3kJUeA5n49KmcNg0j90db+PS3Op4BBYLJ2svdCKLbciBboBy22qWwWWJHvuW33PT0p9S1AOccQUWUWFe6WmOcZqmGjMsokKLa+iJ5CL/ALqAm3nyoB7Ve48zKGHBTdvIkYkR0XUfeYqbKBzJ9PWqHxX7ZUA0ZcupiN5ZFIC+Sxndj62HrWTY7MjiXMuMlllkPU2O22wvsov0Aty2onh5GAwUwlxRYbhrlR5Wsu3ja1bf7JckZRJiZARq+7juPwg3c/EgD4GsvyvjkQzo7XVe1MriOKEFiTdrXtub257DlX0ZlWM7eGOUI6CRQ4V7agGFxcAkXt51vlqG4bTHZh5HZrHvaTw1KuLMsMTyLPY9xS1pPdYWHK4AN/M1sNBrCuxweUS1k+c+I+AMWkazS9jEL6Qsktm35bAEeJ59DVz9jufQIHgncQ4glVVHa2sKDYq3utzOwN9vjXj2sLefU+Jw6pHGNMTTDtLn3isYF7nbfyFZjLi4JBpk3Hmp29DSd0pZySoI+qqWvmDLeM8XhCBBi5JI9rKzE2HhZgbf97VsfAPtHgxwEUrLFiLgBSbdrtzS/M7G6i5G3jWsnBe6KL0UICilooAoopKADSOlxY0tLQFI444QgxCJ2gbQjEmzG4JFgQb7em9cMuwEcMYjhQIi8gP1vzJ8zuavWIhDqVbkRaorDZEoPfYuOgtb52/2qcghcPhWlYhNzzJJ/U86smXZYkW4uWI3J+tvCnkcQUWUADyr1TIFoopKgBS0UUAUlqWigKZxJ7O8PjJjMzujNbWFCkGwtfcbGwH+ldcD7NsujG+HEh23kOq9vLZfpVuooTkjcHkGFht2OGgjty0RIP0HOpEUtJQgKCKWigIfMOF8HOxafC4eRjuWaFCxPLdrXNR7+zzLDv8AYoB6Jb9KtFJQFRm9mWVtzwij+GSVf0cVMZTwxg8Kb4bDQxNa2pY11Ec93tc8hzPSpaloBLUUUtAf/9k=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" name="AutoShape 14" descr="data:image/jpeg;base64,/9j/4AAQSkZJRgABAQAAAQABAAD/2wCEAAkGBxQSEhUUEBQUFBQUGRYVGBgYFBgdGxgYGBgdGBkdHBgfHCghGhslHRYYITEiJiorLy4uFyAzODMsNygtLisBCgoKDg0OGhAQGiwkHyQtLCwvKywtLCwsNTctLCwsLCw3LywsLCwsKywsLCwsLCwsLCwuLywsLDQsLC0vLCwsLP/AABEIAO8A0wMBIgACEQEDEQH/xAAcAAABBQEBAQAAAAAAAAAAAAAAAQQFBgcDAgj/xABHEAACAQIEAwUFBQUGBAUFAAABAgMAEQQFEiEGMUETIlFhcQcygZGhFCNCUrEzYnKCwRUkkqLR4UOywvAWNFNz8Qhjo7Py/8QAGgEBAAIDAQAAAAAAAAAAAAAAAAEEAgMFBv/EACsRAAICAQQCAQIGAwEAAAAAAAABAgMRBBIhMUFRYXHhEyIygbHRM0LBBf/aAAwDAQACEQMRAD8A3GkFQ+Y8SwQYmHDTMUknF47jusb2tq6Ne3PxFec64sweEuMTiI0YC+i+p7f+2t2+lATVLWb432yYJSRFHPJYEhtAVSQLgd46hc7X01CN7SczxYAy/AgX5NZpvLc91U/mFRknBsVeJZQouxCjxJsPmayTDcPZ/imBxGMOGRtzZwCvkI4gLn1aprDeyLCkhsXNicU3XXJYX8rd4f4qAsuO42y+G/a4zDgjewlUn5Lc0wi9oWGl/wDKxYzFdLw4WS3+Jwq/WpDKOFsDAScPh4AVNiwUMwPUajcj0qeAqSCsf+IsY4+6yye//wB6fDxj6O5+lcFkzhm1dngI1APcaaVyx6d9Y10+Z73pVupaApeB4rmhdhnEaYRb2RwGaFt9icRqKp4aXCmrhDKGAZSGU7gg3BHketJNCrqVdQykWIIBBHgQeYqh5hw1isvLTZM2qInU+Ce5Q73PZEnuE77D67CgNApageF+KYMcrGElZIzplicaZI25WZfC4O422qeoBKKWkoBaSlooBKWiigEpaSq3xzxhFlsOtxrke4jjB3Y9SfBB1Pw5kUBZDVZ4s4uiwZVCy9o29mvYL5kcjWc+zfF47EYiTH4jEMMKGYTkyBV7iFlAQggRrqHIjn13qXz8iSefXZgWYWO4sO6B8hWm6zZEuaPT/izefBYsFxxrsezVk6lH1f0sauEMoZQykEHcEGsE4qytIZWmy4vHGNyuom3iRf8AD+6b2+gtvsu4vMrdhLYMenS/iB58iPTxrCux55eUZ30xxxHa+8ezUqKSirJQMp9rPDmYYyVGw6RNBEh0kOqyXa2sMWI2OkWA2233rLMpytFxCx5i0mHRjuez3FyRc3OwB31WPKvpDNC2sA7Ltp9f9ao3HnCAxadrDtMgO3Rx+XyPgeXzuG0lMn8i9m2XQAMIu3NgQ8rawbjmF9z5CrdHGkS2UKiLyAAVQPTkKyz2QcZbJl8wN1DCJyRyW57MjpYDbn4dBWm5lgVmXS3MEMptezDkbdaEHJ86hGwYuf3FZv0FqhuLOKDh8LJKsMt7FVLKAA7bKSCb8yDyqRyLPoJ9UcckZliJV1U8ipsSB1XbmKovttzBgsEAPdYtIRbcldl3+JoCS9j8hXBhXDAyvJIhPJwLIbeYK/W9X2aUKLsbAVDZRk4TBwQgkNEiFWI3D2uTb1JuPAmpHLMZ2qkkWZSVdfBhz+FAef7TU+4kj+iG3zNhXk4mc+7Cq/xyD9FBr2RM3WOMehc/0APzrm2WFv2k0zeQYIP8oB+tAeJI5zu80cY66Uv9WNvpXXLYh7wmaUHa+pSvw0i1CZNCDfs1J8W7x+bXp6iACwAAHQUBVOKeGnMn2zLyI8ci2ufcnQc45By3sLNzFhvUnwvxDHjYtaAo6HRLE4s8Ug5qw/Q9RUyaqnE+USRyDHYEH7RGPvYgbDFRDmpHWQDdG8duRoC2UlM8nzOPEwpNCdSSC42sfAgg8iCCCPEU9oBKWiigAUUVHZ9nEWDgefEMFjQfEk7AAcySdrUA24r4khwEBmn/AIUQe87HkoH1J6DesRyrDYnNcc2JxY7iEFw69wK19EaKbEgje4/iPPdtjpsXnmJaSwWNCFsW7kKMdgBe7Ntc2G9ugta38UY37OsEEF1URrqfk0jIAl+ZI2Udar2244T5N1cM8vokcTl4iwUkCXCiJlsOtktcgWBJAqIwU4eON9WosoLeIYHSwPxBPmCKmskzATRg7FgNLi3Xx9DVFnxJwOJeN7mEn5A7q3ntsfSubTmW6L77OnVYqrFLw+CzMtx/3vVEw032TGowO0Mytcn8Ibe/8t6vcMquAQQVIuCOtUnF4Qz5gIkVn1yopCrey3VWJFiNIJ67eNWtP+po2f8Ao42KXyfSqnaigUV0DhYEmhDCzC4qMxWBKi6XI677/wC9S1BoDEvaNwuwZsZhyRazSAd0qV/4inx5edxcVoHs64sXH4cXP38QVZQbbm3vjc3B/W9Smb4AEG4BR7qykbWOx+BrHFlbJczTsjeGTRqU33jZtJuepU3INSC+8Y8ARSHt8KThpgSWZL2N+bWBuDc7lbbX51Un4RzLFYyIY5WdUKI0upNPZqdWzc2vc9L3O9bTIgdSDyYEfA00GXHSimWXuqF2IGq3U7c6xwMjwkAb2FQyTomL7rKROm4BB76cj8VJ+VOxksN7spc/vsW/U07hwyJ7iqvooFSDrRRRQC0UlFAFFFLQFNZDl+PUrthMwezDpFirXBHQLKBY/vAeNXKovibKRi8NLCTYsvcbqki96Nh5hgD8KThfMTiMLDK4s7LaQflkXuSL6h1YfCgJSiimWcZpFhYnmxDhI0Fyx+QAHMsTYADck0Amd5rFhYXmnbTGguTzPgAB1JOwHnWB5xmOKz3GAKNEKEqgJbREnMs7AHvsBzt1AtTnMs5xGdY2MmInCRSXWM3CaARqLuBvIVPS9tVh1J0HK8tjw8fZwjSgZ2Ave2s3O/M9Bv0AqjqtZGlY7fos0ad2c+DnFhYIP7tAxcwhdTMVLEOLp3gBdQF0gfu+dQ3FeWGWMOgu8dzbxU8/XofnUjnOG+zOmLItDMBh5m/9Ng14ZD+7cshPTUprvNOEFz8POqNrmpxt9pP7FuCjtcPRn2V5s0LBlN+hUnZh4eXrUrjMOmYWsRr5DoV25HxA3ptmuTF2LxABmJJQciT4eFQs7yQsE0HtjyUcxtfp1sL251bUVN7odldtx4l0Lm2QvgRrWbSSdKxo93N+um3Lpf4eVab7IeHHhhM+IjXtJz2qswPagHYBvIgahy/anbnTT2ecCMWGLzEFpNjHG+9ttmcHkR0Xpa/hbUQKu1xaXPZWnPPC6FooorYYBRRRQHiRAQQeRrK/avk4kwxk/Hhzq9VOzDyG6t8K1Y1C5/gw6lWsVkUoR43BB+hqUCI9lWcfaMvi1El4fumv+77u/Xu23q4MwAudgOprGfYvizh8XiMGw53O5/FE2k2HUkN/lrSOOse8GCmkjiMxC2K3tYNsWOx2W9/hUAfz53Cu2sMfBdz9Nq5DGzuPu4Qo6GRuf8o5VTvZtxxBiFSCZUixIFtgAsthzB6N10/Kp72hcUjAYfUtu3lukQ87bsR+VdviQOtAVziriDFS4lMtwzqszlTJJFf7sG5K3vcEAaj5EDrV9lzCOHuuxuANrEn12FZx7LMkeNo8ZNcvijIAW56Pe1E+Ltv6KD1rS8XLIpHZxh79S4FvpQDb+2L/ALOGVv5NI+Zo+0YluUUafxyX+iiltiW6wx/BmP8AQUn9nSEd/ESfyhV/pQHhsJiGHfnVP4E/qxpcLgVVwTPK7X5GQWPlpGxrjNgcKNpX1c/flJ+l675dgMMDqhRbg87HY+RP9KAlDUFkA7OfFw7W7RZ0A6LMg1fOVJT8anaicUFhmkxMrKkQgVWZjYDQ7tcnws5oB7mOOjgjeWZgkaKWZj0A/X0rBuIc2xGe4oLCrJhY2IW/ujxd+hkIIsvTl4mnPEmdYnPZjFhlKYKJhudrt+dz+axuE6Dc+IumTZJFhU0QrYHck7s3qetUNZrFSsLtlrT6fe8vo8ZBkyYWIRR72vdiBdid7mpKvVMsyzKGBdU8ioDyudz6DmT5CvPtysl7bOqsRXwSeYTrLF2JX7srpdfzX5j0qi4p2wSmObtJIQfuZdiVX8kg62FgD4W+FzwGJjnhEuHbtIuZksQCR0sbEWqLz7GGww+HQTTyiypYEAdXa+wHrV6M7vxNklnPj+voVJKvZui8FWxvEccaqMOQ88vdUj8N9rWI971+NXjgfhLstMs4VpLl1N7sGYWJ1ddr/Ol4b9muFiiH2uKLETE6mZluFP5VB/CNh52vYcqu8UYUBVACjYACwA8AOgrsV6ZRwUZ3OR6ApaKKsmkKKKKAKQUtFAJTXM49SHxG/wAqd15kW4I8QRQGJZhfCZ7DKpIE+n/MOzI89wp9TW2LuPEEVjHtYjKNg8QLXjkK8vNXF/LuGtgyyTVEp8v02qWDJeJfZ92nazYAaZoZSTGNtQvqUp+VwRsNr26HnX8oyXG5li4o8Z25EaqHeQEGOK7Ec7G5IIvzvz5VsmFEyYiciFmVyukllA2Hz60/7GZty6R/wrqNv4j6+FY4ByzRBH9n0gALKiAeAIK2Hwp/ikciyOE8yt/lvTE5OWZGkmlfQwcA6Qtxy2C1K1II0Zax9+eQ/wANlH0FelyiLqpc8ruxb9TUhRQHGHDKvuqq+gArtSUjsACSQANyT0FAeZ5VRSzkKqgkkmwAG5JPhWG8WcQzZ3OcLge7hYiGZ25NvYO/W176EG55/wAL3i7iOfOpnweXHThI95pibK4359ezJFlUA6iL8qsWVZZFhoxFh1KoCSL7sbkm7Hrz+FU9Xqo0x+fBZ09Dsfwe8qy9MPEkUV9KDTc21N5sQNz/APHKnt68V1w+HZyQo5bk8gB6151uds89tnXxGEfSGGc5gMPBJMwLCNdVvEkgKPK7ED41RODeH2zBnx2YEyR6mWNCx7z3uR4iJNhbqfQ3u3G2IjXBTJrCqQO823aMpDADyJGw896y/hjjpsIjRaQ6amdFNu7q3O4PImxrr6CtKEnHl9Z/ooX2ZmlL9JpvFmMEeDeK+lXXslQbDT5KOQA8PKrF7OYF+xQy6FEjrpZ7DU4QlFLNzNworNsmyzFZ0xlW0ECkLra5vvdlQA8wOp8RW05ZgEgiWKFQqILKB0FdKuG1c9lS6xSl+XhDmiloraaQooooAooooBKWiigEFLRSUBlPtggvgpDbeOVSPixT9Gq+cJOTAt/yofmgqne1pP7lifJoz/8AkWrbwUf7rH/BH/yCpBPUVGYrHSibsoo1buB7s9upHga5SDF2JZ4I1AJJAY2sOdzaoBJ4vEpGjPIwRFF2ZjYAeZrzgMak0ayRMHRxdWHIjlWOZjNPm88kaTM2Ew6mRmsVV9I2svixuFvyALc9q1xH7OFOwi1DSgVFIUAW257AAWoB9S1EN9rfl2MXzc/0FIMtmJ+8xT+iIq/6mgJcmsg414mlzSY4DLj9wp/vM++kgHlq/LsQBzci3K9+3GPE0uYSnLste0a7YnE72Cg2KqwtfqNveOw2uakMpyuLCxCHDghFJO/vO35mPU9PIbCqeq1UaV8+izp9O7X8HvKstiw0SxQLZBuTazSNaxd7c2/QbU7vSV7hhLk26C5J5AedeelKds8vls7EYxrjhdHXC4UyE9FG7MeQFcOIuIIsLDa/dHIfikPifAfp9K4cQZ6mGjCLdifcj/E7E2uwHS+3+9c+EeDnlkGMzHvMwBSIj3CGOkkdLCxA/eN96v6bTufEevL9/H0/ko6i/Hf7L/v1GOScHy5hIuIzEukSMGjgBsGFrg6gbgX0n963wGkTZVC9tcUTW5XjU22tttttTyvMrWBJ5AE/Ku3CEYR2x6ObKTk8sovslm1JjtrL9uxGgC1tJta3lV9rL/YPMXw2JJFr4gt66kUnp4+tafWZDFpKWigCiiigEopaKASiiloAopKDQGae1nfBYgDcs0aD1MiirpwxFphA8LD5ACqP7RZNUcCf+tioVseoDF/H92tGy6HRGo8rnfqakGc5BxhKuaSQY8hbs8MZ0abXe6A+KsLWbzHO96PalxMzsMvwneeQhZdPMliNMQ8zsT5EDxqS4z4UGYTSGMhJ4UTS3RibnS3W1uvTz5Uy9nvBU0WIbE49QJBcoNSt32J1ubEi9thv+I+VYkk7l+QrgMskiFi5Rmkb8zsLH4AWUegqekw0hjjVJOzsAGIUEna219h8jTPiXEqYuzUqzO8aaQwvu4vtz5CpqpIIr+wwR97NPJ5GSw+SgVnPFHEDYiR8syayi/8AesQCdKLyYBr38iQbk90dSJHjniWbFTHLMrNpLf3nEXOmBPxDUORtzPPoNzdVyfKIsJCIMODoBuWIGqRurN/QcgNvGquq1MaY58+Cxp6HbL4PGR5NFhIhFADbmzHm7Wtqb4bADYDbxvIWpa7QxX3bZeni3p/rXnJSlbJtnZSjXHCEghLddKjmT/3ufKo7iPP0w6iNFLO20cYuWY9CwG59B6CuXEefmIrDh4zLiH2jiQXtfqR/U+FyQBUzwdwumGl14l+1xzqZCfwxqSFIT4m2rmd7WG1dDS6T8Tn/AF9+/sUdRqMcef4+5y4R4NIIxWPGvEN3gjWIj3BXy1C21uVzzqyZ/nC4WIuQGOpF03t7x/0ufhT/ABuLSJGklZURAWZmNgoHMk1j/F2dDEy9pBHIMNMBZ37olkRWCOie9ps4ALab77Guw0q44RRhFzlyabiM8CySrbV2fZIoHN5ZNR0j4Bd+m/hXfG4i+ElYFCeyk3U3XUFN7HqARWV4fEYiVpmUHtJNKna2jtbl3HgbArfoHNXSPGk4XF4UIqtFDJ2WkbPEyMFNiTZwRpbc3Nm21WCFikzKylwWSuewC/2WcXuBIunvXsNG/dv3d7nzvWq1kf8A9PsoMWKUDfXGb25gqQN777g7dPjWuVsRpYtFFFSQJRS0UAlFLRQBSUtFAFN8a9kY+R+u1d6YZ09kA8SPpvQFIlh7fNcHFa64dJcU9+h2jj+NyT8K0aqH7Pk7XF4/E8wHTCp/DELt82b6VfalghFyyYSyusyoJCOSamAUWHPYdehruclVh968svk0hA/wrYVKUlQBjHk8CkMsUYZdwQouD61UOOuK5e0/s/LbNi3F5JL93DR9XZujWPwuDuSoLvjvip4GiwmD0HG4m+kubLCljeV/LY2Fvwsd7WMZlGSxYOLs4WMskh7TETm+qaTnuTvpBLEC594m5YknTfcqoORtpqdkkjlkGUR4OHsYbksdUsje9M/5j4KPwr063JJp9avVqqvErTYjFxYGGTsFeIzyyDciMMVsLG97i1v3hyrzyVmpt5f2OvmNMOEW9IdIDuNie6D1tzv5cvWoPOs5keYYXBr2uKe234Yk/O5tZVHp8CSAea5dFl+ElTB6Ymf3p5tUjXtYsF2BewNlAAv8qs3suwsQy+GWNCrzr2krMdTvJchizndhcbeAro06CLl3mPoqXaicVysMecJcKR4MFyTLiZABLMb97qQoJ7q36c9hcm1d8PdsxmPRMPh1Hq8kzN9FSpw1G5Sl2nk/9SUgekarF/zI5+NdVJJYRznyUjiif7fj2wr74XBCN5E6TYhxqRX8URe9p6m1+lPSFO1lNiOgNiNx8eVV/AuYsxzSNhd+2WYDxRkBFvGwIqXwrBpHZN1IXfxYX/pb6VSvbcjraSCVeR8tR2aYvs5YgD35YsXEu5BP3Jfa3XVGtO8TiFjRnfYKCx9BvVW4WZ81zPt0VhhcGkqqxGzSOhS38RDardAo8d4oi3LJjqppQx5OP/09T9/Epq5rG2jSdrG2ovptY3sBq6Gw51tlYV7AJNOKmjJcHsgSoK6DpYLcj3iw1G1trE3rdavI5jFoooqSAooooAooooApKWigCq9xnjhBA0ptaNJH/wAIuKsNZ57YZ7wRQLu2JkSED91mBY/JbfGpQJP2UYQx5bEWFnlLTN5tIdW/na1WDOMy7BVIUuzusaqCBcty3PIbUZHEFgRV2AFh6DYVmntXxuKwuLw88crGLZlQjuI6H8Q66rnfnsd+VQwaA321+XYQj+Z2H6CuWK14aN8RisUxjhVpHAjRRZRe3Ik/12r3wfxJHj8P20YKkEo6E7qw8+oIIIPnVb9pOMEzxYLUApKyzb7EA/dIfVhqt+6g/FUN4WSUsvBWeFsPJPLLmGKBE2IJKKf+FFyVR4d2w+HiTVmMpFgOV7m3W3Lb4/WvJIUAcgNvlUHmvEkcJCLeWZtkhTdnY8hsD9L1QnF25R0Y7a0sllja/wBD8+VUHP4MTPjvtGVRtOcOixSFQunVdjpBLDVsd7Xt8as2RZHmeKZXntgIiQWQaXlceG4IS46mxHhWlYLBxwoEhRY0XkqqAB8BWOl0Lqm5SZpv1O9YiYjlnCua46UDFxtDEGUO0jWbQfeEY3Baw52A3qXzHhvNcpGvK8RJicKtz9ndQ7Ivho/EvP8AZlW8jzrXqK6OMFRtvsyzh32zwSHRjYmwz7jWLvHe9u9trT5ECxua0fKJ43hQwSJIhFw6sCG8Tcc7m/1qt8ZcCYPHEGReyna4WWMAMSAT3xaziw6/Aisjz7hfM8oJkjkkMS6fvoWNgqFioZTuiguxKnuEtvegNV454NkxEqYvAusWLjGk6vclT8rGxsw6Gx8COREFL/ayCzZcJG5Bkni0/V72+Apnwr7ZQxCZggXUT94inSosAoIuSxJ1EnugDxrT8uzyCePtYZUdAusm9tKm9iwO6junnblWLhGXaM4Wzh0zM824Px2IwmIlzGZYRHHJIkEFiCyIWBkc8xce6PmKcexPiFBlkqym32NnZvHs3BkB+esfCpxeO8FjlkwyM6tMJcOrMh0sxLRCxF9jzBPQ+O1U72RcPyomZYXEKYZZI1j0kd4d1wT5r94pHjetir2tJrBg5OXLeSn8EcTHBZk8wQaZGlVk66GfVYEbBhYeW1q+lMHillRZIyGRwGUjqDXyhmeWsupuTKe8PMc9/Ef0rRvZHx46MuExBBjJsrG90ZuW/LSW+Ra9WbKMLg1qRt9FApaqmYUUUUAUUUUAlLRRQCVnPGY7XOMFH0hhkxBHmToU/OtGrOph2mdYtyP2OHw8Q/mLSH9alAvmXfs19KgsZhlnxzRyAMggKsp6hv8A+qn8CPu19BUW2AnXEySxGO0iqLtqutv3Rz+YqAZQ+GxOQYzWA0mGkNr9JI/BvyyLe49NtiarmOxOIzbESfZo3lMrF9IFrX2XU3uqFUBRc8k8Tat0zLh18Uhjxk7NEbEpGugG24u1yTv08qd5Pw5h8KB2KWIFgSbm39Ph41GCclPyngPEyRoMxxJFhYrBsW/ikI8Nu6L9dVWjA5BBgh/csKmtju1+8fNpGux+ZqfookkG2+yIvjG6QJ8XYj9BXh8vxLe9iQv8EY/U71NUVJBBf+HixHaYmd9+WqwPlYVNqthtS0jvYEnkBf5UBHQSdpiHIPdhAiH8bgO/yXsx8WqRZb7HkaheDG1YOKU859WIPrMxkt8AwHwqcoDP+K/ZRg8WS8V8LKSCWjF0PjeK4UE+It8ayXifgzH5WjEkth2ZCzxOdLEXCdoosw99hvtud6+mqoXtjmtg41/PMoPoI5D+oFZ1xzNIhvCMW4QxzJMjEXVZUk28QwYj41tU8whztd7CaIL8SpA+sYrCclP7Xbr+t61rjPG2kwGKX8UMbi2/ukPz6+/Vu1Zx+4q7aIT2jZT2GMkFu5N96tv3r6x/iB+YrM5k7CU25c1Plf8AXpW7+2HLteHhxKf8NtLH9yS1v8wX/EaxnM8N2ibC5XcW/Stlf560/KNb4Zvfsx4qGOwwDm80NlfzH4W+NrHzB8quVfKfA3Eb4HFJKhOm9nW9gynmD/3zAr6jy3HJPEksRukihlNrbHy6VSthh5XTM0xzS0UVqMhKKWigEopaKAKz6FbZlmB8Thx8oQf61oNUfFRacwxXTWsD/wCVk/6KlAtOTyaoh5XH1p9UTw+/dZfA3+Y/2r1iS8kzRK5jVVVu6BqbUSDueXKoBITTqgu7BR5m1R757Ffu6380QkfP417iyWIHUwLsernUfrtT9IwosoAHgBagOeDxKyoHTkb+uxsbj4V2qHy2QR4iaH81pkHk2z/5h9acZji5lIWGHtLi+ouAo6et6AkaS9QnY41uckMf8Klv1ppi8vbft8ey+IBVP63oCyPIBzIHqaY5zOPsszqQQIpGBG/JCdqq0uGy8E3eWY+ALt9QB/2Ks4wKfZWiiXQjRuACDcalPMHe+/WgOPBo/uGEty7CH/8AWtTNVb2X4rtMqwh6rGIz6xkxn/lq00AlZ17a2/u0H/vX+Ubf61otZb7c8RZcMvj2zfIIB/zVto/yIxl0Y5kIvr/lv9a03M37TKsC/WNpYD8DcfRBWa8MG2v+X+ta1wTgxj8pliVguiYvGzbAd1W38Bu3zvVux4gm/ZFbxMtmQacflfZSc2RoGv0ZRZT620tWHzwGJmjlsroxRh4MDb9a0bKOMcHlMMkU0wmm7Rm7ODvj3VA7+yjl1PwrLOMOIvt+JeaKDsVcAldVySo3YmwFyAPlWqmza2vBNkcvgjM4wmhiw5MfrWwexrii6jDSN3T+z3J0tz08uo39R51kWDyuSZQ5YWPqTfly6VZuE8inSUdkjSMWBQKOeg3vfpv1vW6Udy5WEYJ4PpOikWvVc42iUtFFAFFFFAFVbPsNpxQk/PFpPrG+30mP+GrRUTxNGOxMhv8Ac3k26gKQ3TcaSTbxAoBpk04WSx/ELfEbinuMPZ4mJ+kgaI+vvL/WoSM2sV6WI/WrDjYBiIbA21AMp/K3MH4GpYH9FROCzlezvMQjrdXUnfUOdhzN+e3jSf2nLJ+wga355DpHy5moA34jbsXgxA5I3Zv/AAP/AKfqRUpjYnkUdlL2d99QUNcW6X+G9RWMynETqVlmVVPNVj2uDcbk32IFS2XYXso1j1FtIABIHIcuVAMRkKn9rLNL/FIQPktqcR5LAOUSfFQf1p/S0ByigVfdUL6ACulqWigM+9mc/YT4/L2O8E7yxixH3UtmFvGxP+YVoFZf7RnOXZjhMzQEo18PiLX3XmNvHTqI8TGorTMPOrqroQysAykG4IIuCDQHWsk9u4uIPEJPb46P9q1umWZZXDiAFnjSQKbgML2PKs657JZIayj5Oy+WREk0KTtuTyFgb7dTXbBRTNHoErrGw3QM2k9O8oNjzPO/OpzjdwsmIVAETtXjVR+VXIH0Wm+WR2Vb3FgBXSUE1hmpsbx5QiW2ufP/AErvNB3TbartxVkXY4DAyW3YOH6byWkQH0Aaqg4uDflWVbi1+Uh58jLhzEfdsl/dJPwI/wBb19N5DJrw0DfmjjPzUGvlrImtK6+u3oa+mOB59eAwx6iMKf5O7/01U1P6EZx7J2iiiqZsCiiigCkpaKASvM0YYFWFwwII8QdjXuigM7yDE27TDSftcK3ZN4so/Zv/ADJY+t6t+SYju6DzG49D/v8ArVN9pWDfDTR5lApIjUR4kC3eh1bH1Uk79PSpvLMarBJYyGVgGBHVT8fDpUgsowiai+ldR/FYX+ddgK8xyBgCORr1UAWiiigCikvUZmvEWFw3/mJ4oz4M41f4ef0oCToJrP8AGe05XOnL8LPim6OUKR/4j/W1RUv9rYv9rLFhVP4EXWbee+k1OAXLi6LD4vDTYaRx31sCBfSw3Vh0uCAbVnns24xlw98uxRVWiJERbw5lL8rdQT426CpTCcDPLtPisTMD0D6Ete24Xf613xvsiw0ukAtDpPeKMWLr1uXvY+BpwC45ZnBkYKNL72LKfd9amibC56U1y/AJCumMWHhYf0FceIZ+zwuIcc1ilYeoQkU7YPmLiWcyMg6yMzn1Y/71KYSEsyovNiqjlzY6RvUNie9iUHRQB8gf9RV34HwHbY6BQBZX1nyCDV+oA+NdXO1Nmj0aZ7Rss15ZIq/8ALIPSPn/AJNVYhfb/avpnEwCRGRhdXUqR4gix/Wvm2fCmJ3ib3o2ZD5lTb+laNHPhoysRXoG04o38f1/+a+hvZRPqwAF76JJF+Z1f9VfO2bLaYNbTfSbeh/2rffY/J/dpV8JNQ9GRR/0movX5H9SY9l/oooqibAooooBKWiigEpaKKAaZpgxNE8ZtZwVN+RB2IPkRtWNZbjP7IxLYWdicLKzNE55Rtfdbk20+PqDbc1t5qp8ZcLR4qNxJ7psdh3kP5l87+PialAk8lx1+7e4Nitut+e/hyqZvWK8Ny4nLlkTHMgwsH7N7943N1CAA6gd9juumw23pX49zLMJexyxAinUodlFyQA27kFEOkctz3j1tYwapnPEeFwv/mZ44za+ksNRBvaye8b6SNh0qmY32pdqxjyvCzYqQC+oqVjA6k9fnpv40wwfs5giKzZrPJjMQQCULd3bkCxJZlHLcgG3LpVhVu6sUSrHGuyxxgBR8B13qEmwVbER5rjR/esSuGjcAGKFR03965N7+DdPDm6yvgnCxEEoZpST3pDqLEnqORPna9XXA5Kx3kJUeA5n49KmcNg0j90db+PS3Op4BBYLJ2svdCKLbciBboBy22qWwWWJHvuW33PT0p9S1AOccQUWUWFe6WmOcZqmGjMsokKLa+iJ5CL/ALqAm3nyoB7Ve48zKGHBTdvIkYkR0XUfeYqbKBzJ9PWqHxX7ZUA0ZcupiN5ZFIC+Sxndj62HrWTY7MjiXMuMlllkPU2O22wvsov0Aty2onh5GAwUwlxRYbhrlR5Wsu3ja1bf7JckZRJiZARq+7juPwg3c/EgD4GsvyvjkQzo7XVe1MriOKEFiTdrXtub257DlX0ZlWM7eGOUI6CRQ4V7agGFxcAkXt51vlqG4bTHZh5HZrHvaTw1KuLMsMTyLPY9xS1pPdYWHK4AN/M1sNBrCuxweUS1k+c+I+AMWkazS9jEL6Qsktm35bAEeJ59DVz9jufQIHgncQ4glVVHa2sKDYq3utzOwN9vjXj2sLefU+Jw6pHGNMTTDtLn3isYF7nbfyFZjLi4JBpk3Hmp29DSd0pZySoI+qqWvmDLeM8XhCBBi5JI9rKzE2HhZgbf97VsfAPtHgxwEUrLFiLgBSbdrtzS/M7G6i5G3jWsnBe6KL0UICilooAoopKADSOlxY0tLQFI444QgxCJ2gbQjEmzG4JFgQb7em9cMuwEcMYjhQIi8gP1vzJ8zuavWIhDqVbkRaorDZEoPfYuOgtb52/2qcghcPhWlYhNzzJJ/U86smXZYkW4uWI3J+tvCnkcQUWUADyr1TIFoopKgBS0UUAUlqWigKZxJ7O8PjJjMzujNbWFCkGwtfcbGwH+ldcD7NsujG+HEh23kOq9vLZfpVuooTkjcHkGFht2OGgjty0RIP0HOpEUtJQgKCKWigIfMOF8HOxafC4eRjuWaFCxPLdrXNR7+zzLDv8AYoB6Jb9KtFJQFRm9mWVtzwij+GSVf0cVMZTwxg8Kb4bDQxNa2pY11Ec93tc8hzPSpaloBLUUUtAf/9k=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" name="AutoShape 16" descr="data:image/jpeg;base64,/9j/4AAQSkZJRgABAQAAAQABAAD/2wCEAAkGBxQSEhUUEBQUFBQUGRYVGBgYFBgdGxgYGBgdGBkdHBgfHCghGhslHRYYITEiJiorLy4uFyAzODMsNygtLisBCgoKDg0OGhAQGiwkHyQtLCwvKywtLCwsNTctLCwsLCw3LywsLCwsKywsLCwsLCwsLCwuLywsLDQsLC0vLCwsLP/AABEIAO8A0wMBIgACEQEDEQH/xAAcAAABBQEBAQAAAAAAAAAAAAAAAQQFBgcDAgj/xABHEAACAQIEAwUFBQUGBAUFAAABAgMAEQQFEiEGMUETIlFhcQcygZGhFCNCUrEzYnKCwRUkkqLR4UOywvAWNFNz8Qhjo7Py/8QAGgEBAAIDAQAAAAAAAAAAAAAAAAEEAgMFBv/EACsRAAICAQQCAQIGAwEAAAAAAAABAgMRBBIhMUFRYXHhEyIygbHRM0LBBf/aAAwDAQACEQMRAD8A3GkFQ+Y8SwQYmHDTMUknF47jusb2tq6Ne3PxFec64sweEuMTiI0YC+i+p7f+2t2+lATVLWb432yYJSRFHPJYEhtAVSQLgd46hc7X01CN7SczxYAy/AgX5NZpvLc91U/mFRknBsVeJZQouxCjxJsPmayTDcPZ/imBxGMOGRtzZwCvkI4gLn1aprDeyLCkhsXNicU3XXJYX8rd4f4qAsuO42y+G/a4zDgjewlUn5Lc0wi9oWGl/wDKxYzFdLw4WS3+Jwq/WpDKOFsDAScPh4AVNiwUMwPUajcj0qeAqSCsf+IsY4+6yye//wB6fDxj6O5+lcFkzhm1dngI1APcaaVyx6d9Y10+Z73pVupaApeB4rmhdhnEaYRb2RwGaFt9icRqKp4aXCmrhDKGAZSGU7gg3BHketJNCrqVdQykWIIBBHgQeYqh5hw1isvLTZM2qInU+Ce5Q73PZEnuE77D67CgNApageF+KYMcrGElZIzplicaZI25WZfC4O422qeoBKKWkoBaSlooBKWiigEpaSq3xzxhFlsOtxrke4jjB3Y9SfBB1Pw5kUBZDVZ4s4uiwZVCy9o29mvYL5kcjWc+zfF47EYiTH4jEMMKGYTkyBV7iFlAQggRrqHIjn13qXz8iSefXZgWYWO4sO6B8hWm6zZEuaPT/izefBYsFxxrsezVk6lH1f0sauEMoZQykEHcEGsE4qytIZWmy4vHGNyuom3iRf8AD+6b2+gtvsu4vMrdhLYMenS/iB58iPTxrCux55eUZ30xxxHa+8ezUqKSirJQMp9rPDmYYyVGw6RNBEh0kOqyXa2sMWI2OkWA2233rLMpytFxCx5i0mHRjuez3FyRc3OwB31WPKvpDNC2sA7Ltp9f9ao3HnCAxadrDtMgO3Rx+XyPgeXzuG0lMn8i9m2XQAMIu3NgQ8rawbjmF9z5CrdHGkS2UKiLyAAVQPTkKyz2QcZbJl8wN1DCJyRyW57MjpYDbn4dBWm5lgVmXS3MEMptezDkbdaEHJ86hGwYuf3FZv0FqhuLOKDh8LJKsMt7FVLKAA7bKSCb8yDyqRyLPoJ9UcckZliJV1U8ipsSB1XbmKovttzBgsEAPdYtIRbcldl3+JoCS9j8hXBhXDAyvJIhPJwLIbeYK/W9X2aUKLsbAVDZRk4TBwQgkNEiFWI3D2uTb1JuPAmpHLMZ2qkkWZSVdfBhz+FAef7TU+4kj+iG3zNhXk4mc+7Cq/xyD9FBr2RM3WOMehc/0APzrm2WFv2k0zeQYIP8oB+tAeJI5zu80cY66Uv9WNvpXXLYh7wmaUHa+pSvw0i1CZNCDfs1J8W7x+bXp6iACwAAHQUBVOKeGnMn2zLyI8ci2ufcnQc45By3sLNzFhvUnwvxDHjYtaAo6HRLE4s8Ug5qw/Q9RUyaqnE+USRyDHYEH7RGPvYgbDFRDmpHWQDdG8duRoC2UlM8nzOPEwpNCdSSC42sfAgg8iCCCPEU9oBKWiigAUUVHZ9nEWDgefEMFjQfEk7AAcySdrUA24r4khwEBmn/AIUQe87HkoH1J6DesRyrDYnNcc2JxY7iEFw69wK19EaKbEgje4/iPPdtjpsXnmJaSwWNCFsW7kKMdgBe7Ntc2G9ugta38UY37OsEEF1URrqfk0jIAl+ZI2Udar2244T5N1cM8vokcTl4iwUkCXCiJlsOtktcgWBJAqIwU4eON9WosoLeIYHSwPxBPmCKmskzATRg7FgNLi3Xx9DVFnxJwOJeN7mEn5A7q3ntsfSubTmW6L77OnVYqrFLw+CzMtx/3vVEw032TGowO0Mytcn8Ibe/8t6vcMquAQQVIuCOtUnF4Qz5gIkVn1yopCrey3VWJFiNIJ67eNWtP+po2f8Ao42KXyfSqnaigUV0DhYEmhDCzC4qMxWBKi6XI677/wC9S1BoDEvaNwuwZsZhyRazSAd0qV/4inx5edxcVoHs64sXH4cXP38QVZQbbm3vjc3B/W9Smb4AEG4BR7qykbWOx+BrHFlbJczTsjeGTRqU33jZtJuepU3INSC+8Y8ARSHt8KThpgSWZL2N+bWBuDc7lbbX51Un4RzLFYyIY5WdUKI0upNPZqdWzc2vc9L3O9bTIgdSDyYEfA00GXHSimWXuqF2IGq3U7c6xwMjwkAb2FQyTomL7rKROm4BB76cj8VJ+VOxksN7spc/vsW/U07hwyJ7iqvooFSDrRRRQC0UlFAFFFLQFNZDl+PUrthMwezDpFirXBHQLKBY/vAeNXKovibKRi8NLCTYsvcbqki96Nh5hgD8KThfMTiMLDK4s7LaQflkXuSL6h1YfCgJSiimWcZpFhYnmxDhI0Fyx+QAHMsTYADck0Amd5rFhYXmnbTGguTzPgAB1JOwHnWB5xmOKz3GAKNEKEqgJbREnMs7AHvsBzt1AtTnMs5xGdY2MmInCRSXWM3CaARqLuBvIVPS9tVh1J0HK8tjw8fZwjSgZ2Ave2s3O/M9Bv0AqjqtZGlY7fos0ad2c+DnFhYIP7tAxcwhdTMVLEOLp3gBdQF0gfu+dQ3FeWGWMOgu8dzbxU8/XofnUjnOG+zOmLItDMBh5m/9Ng14ZD+7cshPTUprvNOEFz8POqNrmpxt9pP7FuCjtcPRn2V5s0LBlN+hUnZh4eXrUrjMOmYWsRr5DoV25HxA3ptmuTF2LxABmJJQciT4eFQs7yQsE0HtjyUcxtfp1sL251bUVN7odldtx4l0Lm2QvgRrWbSSdKxo93N+um3Lpf4eVab7IeHHhhM+IjXtJz2qswPagHYBvIgahy/anbnTT2ecCMWGLzEFpNjHG+9ttmcHkR0Xpa/hbUQKu1xaXPZWnPPC6FooorYYBRRRQHiRAQQeRrK/avk4kwxk/Hhzq9VOzDyG6t8K1Y1C5/gw6lWsVkUoR43BB+hqUCI9lWcfaMvi1El4fumv+77u/Xu23q4MwAudgOprGfYvizh8XiMGw53O5/FE2k2HUkN/lrSOOse8GCmkjiMxC2K3tYNsWOx2W9/hUAfz53Cu2sMfBdz9Nq5DGzuPu4Qo6GRuf8o5VTvZtxxBiFSCZUixIFtgAsthzB6N10/Kp72hcUjAYfUtu3lukQ87bsR+VdviQOtAVziriDFS4lMtwzqszlTJJFf7sG5K3vcEAaj5EDrV9lzCOHuuxuANrEn12FZx7LMkeNo8ZNcvijIAW56Pe1E+Ltv6KD1rS8XLIpHZxh79S4FvpQDb+2L/ALOGVv5NI+Zo+0YluUUafxyX+iiltiW6wx/BmP8AQUn9nSEd/ESfyhV/pQHhsJiGHfnVP4E/qxpcLgVVwTPK7X5GQWPlpGxrjNgcKNpX1c/flJ+l675dgMMDqhRbg87HY+RP9KAlDUFkA7OfFw7W7RZ0A6LMg1fOVJT8anaicUFhmkxMrKkQgVWZjYDQ7tcnws5oB7mOOjgjeWZgkaKWZj0A/X0rBuIc2xGe4oLCrJhY2IW/ujxd+hkIIsvTl4mnPEmdYnPZjFhlKYKJhudrt+dz+axuE6Dc+IumTZJFhU0QrYHck7s3qetUNZrFSsLtlrT6fe8vo8ZBkyYWIRR72vdiBdid7mpKvVMsyzKGBdU8ioDyudz6DmT5CvPtysl7bOqsRXwSeYTrLF2JX7srpdfzX5j0qi4p2wSmObtJIQfuZdiVX8kg62FgD4W+FzwGJjnhEuHbtIuZksQCR0sbEWqLz7GGww+HQTTyiypYEAdXa+wHrV6M7vxNklnPj+voVJKvZui8FWxvEccaqMOQ88vdUj8N9rWI971+NXjgfhLstMs4VpLl1N7sGYWJ1ddr/Ol4b9muFiiH2uKLETE6mZluFP5VB/CNh52vYcqu8UYUBVACjYACwA8AOgrsV6ZRwUZ3OR6ApaKKsmkKKKKAKQUtFAJTXM49SHxG/wAqd15kW4I8QRQGJZhfCZ7DKpIE+n/MOzI89wp9TW2LuPEEVjHtYjKNg8QLXjkK8vNXF/LuGtgyyTVEp8v02qWDJeJfZ92nazYAaZoZSTGNtQvqUp+VwRsNr26HnX8oyXG5li4o8Z25EaqHeQEGOK7Ec7G5IIvzvz5VsmFEyYiciFmVyukllA2Hz60/7GZty6R/wrqNv4j6+FY4ByzRBH9n0gALKiAeAIK2Hwp/ikciyOE8yt/lvTE5OWZGkmlfQwcA6Qtxy2C1K1II0Zax9+eQ/wANlH0FelyiLqpc8ruxb9TUhRQHGHDKvuqq+gArtSUjsACSQANyT0FAeZ5VRSzkKqgkkmwAG5JPhWG8WcQzZ3OcLge7hYiGZ25NvYO/W176EG55/wAL3i7iOfOpnweXHThI95pibK4359ezJFlUA6iL8qsWVZZFhoxFh1KoCSL7sbkm7Hrz+FU9Xqo0x+fBZ09Dsfwe8qy9MPEkUV9KDTc21N5sQNz/APHKnt68V1w+HZyQo5bk8gB6151uds89tnXxGEfSGGc5gMPBJMwLCNdVvEkgKPK7ED41RODeH2zBnx2YEyR6mWNCx7z3uR4iJNhbqfQ3u3G2IjXBTJrCqQO823aMpDADyJGw896y/hjjpsIjRaQ6amdFNu7q3O4PImxrr6CtKEnHl9Z/ooX2ZmlL9JpvFmMEeDeK+lXXslQbDT5KOQA8PKrF7OYF+xQy6FEjrpZ7DU4QlFLNzNworNsmyzFZ0xlW0ECkLra5vvdlQA8wOp8RW05ZgEgiWKFQqILKB0FdKuG1c9lS6xSl+XhDmiloraaQooooAooooBKWiigEFLRSUBlPtggvgpDbeOVSPixT9Gq+cJOTAt/yofmgqne1pP7lifJoz/8AkWrbwUf7rH/BH/yCpBPUVGYrHSibsoo1buB7s9upHga5SDF2JZ4I1AJJAY2sOdzaoBJ4vEpGjPIwRFF2ZjYAeZrzgMak0ayRMHRxdWHIjlWOZjNPm88kaTM2Ew6mRmsVV9I2svixuFvyALc9q1xH7OFOwi1DSgVFIUAW257AAWoB9S1EN9rfl2MXzc/0FIMtmJ+8xT+iIq/6mgJcmsg414mlzSY4DLj9wp/vM++kgHlq/LsQBzci3K9+3GPE0uYSnLste0a7YnE72Cg2KqwtfqNveOw2uakMpyuLCxCHDghFJO/vO35mPU9PIbCqeq1UaV8+izp9O7X8HvKstiw0SxQLZBuTazSNaxd7c2/QbU7vSV7hhLk26C5J5AedeelKds8vls7EYxrjhdHXC4UyE9FG7MeQFcOIuIIsLDa/dHIfikPifAfp9K4cQZ6mGjCLdifcj/E7E2uwHS+3+9c+EeDnlkGMzHvMwBSIj3CGOkkdLCxA/eN96v6bTufEevL9/H0/ko6i/Hf7L/v1GOScHy5hIuIzEukSMGjgBsGFrg6gbgX0n963wGkTZVC9tcUTW5XjU22tttttTyvMrWBJ5AE/Ku3CEYR2x6ObKTk8sovslm1JjtrL9uxGgC1tJta3lV9rL/YPMXw2JJFr4gt66kUnp4+tafWZDFpKWigCiiigEopaKASiiloAopKDQGae1nfBYgDcs0aD1MiirpwxFphA8LD5ACqP7RZNUcCf+tioVseoDF/H92tGy6HRGo8rnfqakGc5BxhKuaSQY8hbs8MZ0abXe6A+KsLWbzHO96PalxMzsMvwneeQhZdPMliNMQ8zsT5EDxqS4z4UGYTSGMhJ4UTS3RibnS3W1uvTz5Uy9nvBU0WIbE49QJBcoNSt32J1ubEi9thv+I+VYkk7l+QrgMskiFi5Rmkb8zsLH4AWUegqekw0hjjVJOzsAGIUEna219h8jTPiXEqYuzUqzO8aaQwvu4vtz5CpqpIIr+wwR97NPJ5GSw+SgVnPFHEDYiR8syayi/8AesQCdKLyYBr38iQbk90dSJHjniWbFTHLMrNpLf3nEXOmBPxDUORtzPPoNzdVyfKIsJCIMODoBuWIGqRurN/QcgNvGquq1MaY58+Cxp6HbL4PGR5NFhIhFADbmzHm7Wtqb4bADYDbxvIWpa7QxX3bZeni3p/rXnJSlbJtnZSjXHCEghLddKjmT/3ufKo7iPP0w6iNFLO20cYuWY9CwG59B6CuXEefmIrDh4zLiH2jiQXtfqR/U+FyQBUzwdwumGl14l+1xzqZCfwxqSFIT4m2rmd7WG1dDS6T8Tn/AF9+/sUdRqMcef4+5y4R4NIIxWPGvEN3gjWIj3BXy1C21uVzzqyZ/nC4WIuQGOpF03t7x/0ufhT/ABuLSJGklZURAWZmNgoHMk1j/F2dDEy9pBHIMNMBZ37olkRWCOie9ps4ALab77Guw0q44RRhFzlyabiM8CySrbV2fZIoHN5ZNR0j4Bd+m/hXfG4i+ElYFCeyk3U3XUFN7HqARWV4fEYiVpmUHtJNKna2jtbl3HgbArfoHNXSPGk4XF4UIqtFDJ2WkbPEyMFNiTZwRpbc3Nm21WCFikzKylwWSuewC/2WcXuBIunvXsNG/dv3d7nzvWq1kf8A9PsoMWKUDfXGb25gqQN777g7dPjWuVsRpYtFFFSQJRS0UAlFLRQBSUtFAFN8a9kY+R+u1d6YZ09kA8SPpvQFIlh7fNcHFa64dJcU9+h2jj+NyT8K0aqH7Pk7XF4/E8wHTCp/DELt82b6VfalghFyyYSyusyoJCOSamAUWHPYdehruclVh968svk0hA/wrYVKUlQBjHk8CkMsUYZdwQouD61UOOuK5e0/s/LbNi3F5JL93DR9XZujWPwuDuSoLvjvip4GiwmD0HG4m+kubLCljeV/LY2Fvwsd7WMZlGSxYOLs4WMskh7TETm+qaTnuTvpBLEC594m5YknTfcqoORtpqdkkjlkGUR4OHsYbksdUsje9M/5j4KPwr063JJp9avVqqvErTYjFxYGGTsFeIzyyDciMMVsLG97i1v3hyrzyVmpt5f2OvmNMOEW9IdIDuNie6D1tzv5cvWoPOs5keYYXBr2uKe234Yk/O5tZVHp8CSAea5dFl+ElTB6Ymf3p5tUjXtYsF2BewNlAAv8qs3suwsQy+GWNCrzr2krMdTvJchizndhcbeAro06CLl3mPoqXaicVysMecJcKR4MFyTLiZABLMb97qQoJ7q36c9hcm1d8PdsxmPRMPh1Hq8kzN9FSpw1G5Sl2nk/9SUgekarF/zI5+NdVJJYRznyUjiif7fj2wr74XBCN5E6TYhxqRX8URe9p6m1+lPSFO1lNiOgNiNx8eVV/AuYsxzSNhd+2WYDxRkBFvGwIqXwrBpHZN1IXfxYX/pb6VSvbcjraSCVeR8tR2aYvs5YgD35YsXEu5BP3Jfa3XVGtO8TiFjRnfYKCx9BvVW4WZ81zPt0VhhcGkqqxGzSOhS38RDardAo8d4oi3LJjqppQx5OP/09T9/Epq5rG2jSdrG2ovptY3sBq6Gw51tlYV7AJNOKmjJcHsgSoK6DpYLcj3iw1G1trE3rdavI5jFoooqSAooooAooooApKWigCq9xnjhBA0ptaNJH/wAIuKsNZ57YZ7wRQLu2JkSED91mBY/JbfGpQJP2UYQx5bEWFnlLTN5tIdW/na1WDOMy7BVIUuzusaqCBcty3PIbUZHEFgRV2AFh6DYVmntXxuKwuLw88crGLZlQjuI6H8Q66rnfnsd+VQwaA321+XYQj+Z2H6CuWK14aN8RisUxjhVpHAjRRZRe3Ik/12r3wfxJHj8P20YKkEo6E7qw8+oIIIPnVb9pOMEzxYLUApKyzb7EA/dIfVhqt+6g/FUN4WSUsvBWeFsPJPLLmGKBE2IJKKf+FFyVR4d2w+HiTVmMpFgOV7m3W3Lb4/WvJIUAcgNvlUHmvEkcJCLeWZtkhTdnY8hsD9L1QnF25R0Y7a0sllja/wBD8+VUHP4MTPjvtGVRtOcOixSFQunVdjpBLDVsd7Xt8as2RZHmeKZXntgIiQWQaXlceG4IS46mxHhWlYLBxwoEhRY0XkqqAB8BWOl0Lqm5SZpv1O9YiYjlnCua46UDFxtDEGUO0jWbQfeEY3Baw52A3qXzHhvNcpGvK8RJicKtz9ndQ7Ivho/EvP8AZlW8jzrXqK6OMFRtvsyzh32zwSHRjYmwz7jWLvHe9u9trT5ECxua0fKJ43hQwSJIhFw6sCG8Tcc7m/1qt8ZcCYPHEGReyna4WWMAMSAT3xaziw6/Aisjz7hfM8oJkjkkMS6fvoWNgqFioZTuiguxKnuEtvegNV454NkxEqYvAusWLjGk6vclT8rGxsw6Gx8COREFL/ayCzZcJG5Bkni0/V72+Apnwr7ZQxCZggXUT94inSosAoIuSxJ1EnugDxrT8uzyCePtYZUdAusm9tKm9iwO6junnblWLhGXaM4Wzh0zM824Px2IwmIlzGZYRHHJIkEFiCyIWBkc8xce6PmKcexPiFBlkqym32NnZvHs3BkB+esfCpxeO8FjlkwyM6tMJcOrMh0sxLRCxF9jzBPQ+O1U72RcPyomZYXEKYZZI1j0kd4d1wT5r94pHjetir2tJrBg5OXLeSn8EcTHBZk8wQaZGlVk66GfVYEbBhYeW1q+lMHillRZIyGRwGUjqDXyhmeWsupuTKe8PMc9/Ef0rRvZHx46MuExBBjJsrG90ZuW/LSW+Ra9WbKMLg1qRt9FApaqmYUUUUAUUUUAlLRRQCVnPGY7XOMFH0hhkxBHmToU/OtGrOph2mdYtyP2OHw8Q/mLSH9alAvmXfs19KgsZhlnxzRyAMggKsp6hv8A+qn8CPu19BUW2AnXEySxGO0iqLtqutv3Rz+YqAZQ+GxOQYzWA0mGkNr9JI/BvyyLe49NtiarmOxOIzbESfZo3lMrF9IFrX2XU3uqFUBRc8k8Tat0zLh18Uhjxk7NEbEpGugG24u1yTv08qd5Pw5h8KB2KWIFgSbm39Ph41GCclPyngPEyRoMxxJFhYrBsW/ikI8Nu6L9dVWjA5BBgh/csKmtju1+8fNpGux+ZqfookkG2+yIvjG6QJ8XYj9BXh8vxLe9iQv8EY/U71NUVJBBf+HixHaYmd9+WqwPlYVNqthtS0jvYEnkBf5UBHQSdpiHIPdhAiH8bgO/yXsx8WqRZb7HkaheDG1YOKU859WIPrMxkt8AwHwqcoDP+K/ZRg8WS8V8LKSCWjF0PjeK4UE+It8ayXifgzH5WjEkth2ZCzxOdLEXCdoosw99hvtud6+mqoXtjmtg41/PMoPoI5D+oFZ1xzNIhvCMW4QxzJMjEXVZUk28QwYj41tU8whztd7CaIL8SpA+sYrCclP7Xbr+t61rjPG2kwGKX8UMbi2/ukPz6+/Vu1Zx+4q7aIT2jZT2GMkFu5N96tv3r6x/iB+YrM5k7CU25c1Plf8AXpW7+2HLteHhxKf8NtLH9yS1v8wX/EaxnM8N2ibC5XcW/Stlf560/KNb4Zvfsx4qGOwwDm80NlfzH4W+NrHzB8quVfKfA3Eb4HFJKhOm9nW9gynmD/3zAr6jy3HJPEksRukihlNrbHy6VSthh5XTM0xzS0UVqMhKKWigEopaKAKz6FbZlmB8Thx8oQf61oNUfFRacwxXTWsD/wCVk/6KlAtOTyaoh5XH1p9UTw+/dZfA3+Y/2r1iS8kzRK5jVVVu6BqbUSDueXKoBITTqgu7BR5m1R757Ffu6380QkfP417iyWIHUwLsernUfrtT9IwosoAHgBagOeDxKyoHTkb+uxsbj4V2qHy2QR4iaH81pkHk2z/5h9acZji5lIWGHtLi+ouAo6et6AkaS9QnY41uckMf8Klv1ppi8vbft8ey+IBVP63oCyPIBzIHqaY5zOPsszqQQIpGBG/JCdqq0uGy8E3eWY+ALt9QB/2Ks4wKfZWiiXQjRuACDcalPMHe+/WgOPBo/uGEty7CH/8AWtTNVb2X4rtMqwh6rGIz6xkxn/lq00AlZ17a2/u0H/vX+Ubf61otZb7c8RZcMvj2zfIIB/zVto/yIxl0Y5kIvr/lv9a03M37TKsC/WNpYD8DcfRBWa8MG2v+X+ta1wTgxj8pliVguiYvGzbAd1W38Bu3zvVux4gm/ZFbxMtmQacflfZSc2RoGv0ZRZT620tWHzwGJmjlsroxRh4MDb9a0bKOMcHlMMkU0wmm7Rm7ODvj3VA7+yjl1PwrLOMOIvt+JeaKDsVcAldVySo3YmwFyAPlWqmza2vBNkcvgjM4wmhiw5MfrWwexrii6jDSN3T+z3J0tz08uo39R51kWDyuSZQ5YWPqTfly6VZuE8inSUdkjSMWBQKOeg3vfpv1vW6Udy5WEYJ4PpOikWvVc42iUtFFAFFFFAFVbPsNpxQk/PFpPrG+30mP+GrRUTxNGOxMhv8Ac3k26gKQ3TcaSTbxAoBpk04WSx/ELfEbinuMPZ4mJ+kgaI+vvL/WoSM2sV6WI/WrDjYBiIbA21AMp/K3MH4GpYH9FROCzlezvMQjrdXUnfUOdhzN+e3jSf2nLJ+wga355DpHy5moA34jbsXgxA5I3Zv/AAP/AKfqRUpjYnkUdlL2d99QUNcW6X+G9RWMynETqVlmVVPNVj2uDcbk32IFS2XYXso1j1FtIABIHIcuVAMRkKn9rLNL/FIQPktqcR5LAOUSfFQf1p/S0ByigVfdUL6ACulqWigM+9mc/YT4/L2O8E7yxixH3UtmFvGxP+YVoFZf7RnOXZjhMzQEo18PiLX3XmNvHTqI8TGorTMPOrqroQysAykG4IIuCDQHWsk9u4uIPEJPb46P9q1umWZZXDiAFnjSQKbgML2PKs657JZIayj5Oy+WREk0KTtuTyFgb7dTXbBRTNHoErrGw3QM2k9O8oNjzPO/OpzjdwsmIVAETtXjVR+VXIH0Wm+WR2Vb3FgBXSUE1hmpsbx5QiW2ufP/AErvNB3TbartxVkXY4DAyW3YOH6byWkQH0Aaqg4uDflWVbi1+Uh58jLhzEfdsl/dJPwI/wBb19N5DJrw0DfmjjPzUGvlrImtK6+u3oa+mOB59eAwx6iMKf5O7/01U1P6EZx7J2iiiqZsCiiigCkpaKASvM0YYFWFwwII8QdjXuigM7yDE27TDSftcK3ZN4so/Zv/ADJY+t6t+SYju6DzG49D/v8ArVN9pWDfDTR5lApIjUR4kC3eh1bH1Uk79PSpvLMarBJYyGVgGBHVT8fDpUgsowiai+ldR/FYX+ddgK8xyBgCORr1UAWiiigCikvUZmvEWFw3/mJ4oz4M41f4ef0oCToJrP8AGe05XOnL8LPim6OUKR/4j/W1RUv9rYv9rLFhVP4EXWbee+k1OAXLi6LD4vDTYaRx31sCBfSw3Vh0uCAbVnns24xlw98uxRVWiJERbw5lL8rdQT426CpTCcDPLtPisTMD0D6Ete24Xf613xvsiw0ukAtDpPeKMWLr1uXvY+BpwC45ZnBkYKNL72LKfd9amibC56U1y/AJCumMWHhYf0FceIZ+zwuIcc1ilYeoQkU7YPmLiWcyMg6yMzn1Y/71KYSEsyovNiqjlzY6RvUNie9iUHRQB8gf9RV34HwHbY6BQBZX1nyCDV+oA+NdXO1Nmj0aZ7Rss15ZIq/8ALIPSPn/AJNVYhfb/avpnEwCRGRhdXUqR4gix/Wvm2fCmJ3ib3o2ZD5lTb+laNHPhoysRXoG04o38f1/+a+hvZRPqwAF76JJF+Z1f9VfO2bLaYNbTfSbeh/2rffY/J/dpV8JNQ9GRR/0movX5H9SY9l/oooqibAooooBKWiigEpaKKAaZpgxNE8ZtZwVN+RB2IPkRtWNZbjP7IxLYWdicLKzNE55Rtfdbk20+PqDbc1t5qp8ZcLR4qNxJ7psdh3kP5l87+PialAk8lx1+7e4Nitut+e/hyqZvWK8Ny4nLlkTHMgwsH7N7943N1CAA6gd9juumw23pX49zLMJexyxAinUodlFyQA27kFEOkctz3j1tYwapnPEeFwv/mZ44za+ksNRBvaye8b6SNh0qmY32pdqxjyvCzYqQC+oqVjA6k9fnpv40wwfs5giKzZrPJjMQQCULd3bkCxJZlHLcgG3LpVhVu6sUSrHGuyxxgBR8B13qEmwVbER5rjR/esSuGjcAGKFR03965N7+DdPDm6yvgnCxEEoZpST3pDqLEnqORPna9XXA5Kx3kJUeA5n49KmcNg0j90db+PS3Op4BBYLJ2svdCKLbciBboBy22qWwWWJHvuW33PT0p9S1AOccQUWUWFe6WmOcZqmGjMsokKLa+iJ5CL/ALqAm3nyoB7Ve48zKGHBTdvIkYkR0XUfeYqbKBzJ9PWqHxX7ZUA0ZcupiN5ZFIC+Sxndj62HrWTY7MjiXMuMlllkPU2O22wvsov0Aty2onh5GAwUwlxRYbhrlR5Wsu3ja1bf7JckZRJiZARq+7juPwg3c/EgD4GsvyvjkQzo7XVe1MriOKEFiTdrXtub257DlX0ZlWM7eGOUI6CRQ4V7agGFxcAkXt51vlqG4bTHZh5HZrHvaTw1KuLMsMTyLPY9xS1pPdYWHK4AN/M1sNBrCuxweUS1k+c+I+AMWkazS9jEL6Qsktm35bAEeJ59DVz9jufQIHgncQ4glVVHa2sKDYq3utzOwN9vjXj2sLefU+Jw6pHGNMTTDtLn3isYF7nbfyFZjLi4JBpk3Hmp29DSd0pZySoI+qqWvmDLeM8XhCBBi5JI9rKzE2HhZgbf97VsfAPtHgxwEUrLFiLgBSbdrtzS/M7G6i5G3jWsnBe6KL0UICilooAoopKADSOlxY0tLQFI444QgxCJ2gbQjEmzG4JFgQb7em9cMuwEcMYjhQIi8gP1vzJ8zuavWIhDqVbkRaorDZEoPfYuOgtb52/2qcghcPhWlYhNzzJJ/U86smXZYkW4uWI3J+tvCnkcQUWUADyr1TIFoopKgBS0UUAUlqWigKZxJ7O8PjJjMzujNbWFCkGwtfcbGwH+ldcD7NsujG+HEh23kOq9vLZfpVuooTkjcHkGFht2OGgjty0RIP0HOpEUtJQgKCKWigIfMOF8HOxafC4eRjuWaFCxPLdrXNR7+zzLDv8AYoB6Jb9KtFJQFRm9mWVtzwij+GSVf0cVMZTwxg8Kb4bDQxNa2pY11Ec93tc8hzPSpaloBLUUUtAf/9k=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2" name="AutoShape 18" descr="data:image/jpeg;base64,/9j/4AAQSkZJRgABAQAAAQABAAD/2wCEAAkGBxQSEhUUEBQUFBQUGRYVGBgYFBgdGxgYGBgdGBkdHBgfHCghGhslHRYYITEiJiorLy4uFyAzODMsNygtLisBCgoKDg0OGhAQGiwkHyQtLCwvKywtLCwsNTctLCwsLCw3LywsLCwsKywsLCwsLCwsLCwuLywsLDQsLC0vLCwsLP/AABEIAO8A0wMBIgACEQEDEQH/xAAcAAABBQEBAQAAAAAAAAAAAAAAAQQFBgcDAgj/xABHEAACAQIEAwUFBQUGBAUFAAABAgMAEQQFEiEGMUETIlFhcQcygZGhFCNCUrEzYnKCwRUkkqLR4UOywvAWNFNz8Qhjo7Py/8QAGgEBAAIDAQAAAAAAAAAAAAAAAAEEAgMFBv/EACsRAAICAQQCAQIGAwEAAAAAAAABAgMRBBIhMUFRYXHhEyIygbHRM0LBBf/aAAwDAQACEQMRAD8A3GkFQ+Y8SwQYmHDTMUknF47jusb2tq6Ne3PxFec64sweEuMTiI0YC+i+p7f+2t2+lATVLWb432yYJSRFHPJYEhtAVSQLgd46hc7X01CN7SczxYAy/AgX5NZpvLc91U/mFRknBsVeJZQouxCjxJsPmayTDcPZ/imBxGMOGRtzZwCvkI4gLn1aprDeyLCkhsXNicU3XXJYX8rd4f4qAsuO42y+G/a4zDgjewlUn5Lc0wi9oWGl/wDKxYzFdLw4WS3+Jwq/WpDKOFsDAScPh4AVNiwUMwPUajcj0qeAqSCsf+IsY4+6yye//wB6fDxj6O5+lcFkzhm1dngI1APcaaVyx6d9Y10+Z73pVupaApeB4rmhdhnEaYRb2RwGaFt9icRqKp4aXCmrhDKGAZSGU7gg3BHketJNCrqVdQykWIIBBHgQeYqh5hw1isvLTZM2qInU+Ce5Q73PZEnuE77D67CgNApageF+KYMcrGElZIzplicaZI25WZfC4O422qeoBKKWkoBaSlooBKWiigEpaSq3xzxhFlsOtxrke4jjB3Y9SfBB1Pw5kUBZDVZ4s4uiwZVCy9o29mvYL5kcjWc+zfF47EYiTH4jEMMKGYTkyBV7iFlAQggRrqHIjn13qXz8iSefXZgWYWO4sO6B8hWm6zZEuaPT/izefBYsFxxrsezVk6lH1f0sauEMoZQykEHcEGsE4qytIZWmy4vHGNyuom3iRf8AD+6b2+gtvsu4vMrdhLYMenS/iB58iPTxrCux55eUZ30xxxHa+8ezUqKSirJQMp9rPDmYYyVGw6RNBEh0kOqyXa2sMWI2OkWA2233rLMpytFxCx5i0mHRjuez3FyRc3OwB31WPKvpDNC2sA7Ltp9f9ao3HnCAxadrDtMgO3Rx+XyPgeXzuG0lMn8i9m2XQAMIu3NgQ8rawbjmF9z5CrdHGkS2UKiLyAAVQPTkKyz2QcZbJl8wN1DCJyRyW57MjpYDbn4dBWm5lgVmXS3MEMptezDkbdaEHJ86hGwYuf3FZv0FqhuLOKDh8LJKsMt7FVLKAA7bKSCb8yDyqRyLPoJ9UcckZliJV1U8ipsSB1XbmKovttzBgsEAPdYtIRbcldl3+JoCS9j8hXBhXDAyvJIhPJwLIbeYK/W9X2aUKLsbAVDZRk4TBwQgkNEiFWI3D2uTb1JuPAmpHLMZ2qkkWZSVdfBhz+FAef7TU+4kj+iG3zNhXk4mc+7Cq/xyD9FBr2RM3WOMehc/0APzrm2WFv2k0zeQYIP8oB+tAeJI5zu80cY66Uv9WNvpXXLYh7wmaUHa+pSvw0i1CZNCDfs1J8W7x+bXp6iACwAAHQUBVOKeGnMn2zLyI8ci2ufcnQc45By3sLNzFhvUnwvxDHjYtaAo6HRLE4s8Ug5qw/Q9RUyaqnE+USRyDHYEH7RGPvYgbDFRDmpHWQDdG8duRoC2UlM8nzOPEwpNCdSSC42sfAgg8iCCCPEU9oBKWiigAUUVHZ9nEWDgefEMFjQfEk7AAcySdrUA24r4khwEBmn/AIUQe87HkoH1J6DesRyrDYnNcc2JxY7iEFw69wK19EaKbEgje4/iPPdtjpsXnmJaSwWNCFsW7kKMdgBe7Ntc2G9ugta38UY37OsEEF1URrqfk0jIAl+ZI2Udar2244T5N1cM8vokcTl4iwUkCXCiJlsOtktcgWBJAqIwU4eON9WosoLeIYHSwPxBPmCKmskzATRg7FgNLi3Xx9DVFnxJwOJeN7mEn5A7q3ntsfSubTmW6L77OnVYqrFLw+CzMtx/3vVEw032TGowO0Mytcn8Ibe/8t6vcMquAQQVIuCOtUnF4Qz5gIkVn1yopCrey3VWJFiNIJ67eNWtP+po2f8Ao42KXyfSqnaigUV0DhYEmhDCzC4qMxWBKi6XI677/wC9S1BoDEvaNwuwZsZhyRazSAd0qV/4inx5edxcVoHs64sXH4cXP38QVZQbbm3vjc3B/W9Smb4AEG4BR7qykbWOx+BrHFlbJczTsjeGTRqU33jZtJuepU3INSC+8Y8ARSHt8KThpgSWZL2N+bWBuDc7lbbX51Un4RzLFYyIY5WdUKI0upNPZqdWzc2vc9L3O9bTIgdSDyYEfA00GXHSimWXuqF2IGq3U7c6xwMjwkAb2FQyTomL7rKROm4BB76cj8VJ+VOxksN7spc/vsW/U07hwyJ7iqvooFSDrRRRQC0UlFAFFFLQFNZDl+PUrthMwezDpFirXBHQLKBY/vAeNXKovibKRi8NLCTYsvcbqki96Nh5hgD8KThfMTiMLDK4s7LaQflkXuSL6h1YfCgJSiimWcZpFhYnmxDhI0Fyx+QAHMsTYADck0Amd5rFhYXmnbTGguTzPgAB1JOwHnWB5xmOKz3GAKNEKEqgJbREnMs7AHvsBzt1AtTnMs5xGdY2MmInCRSXWM3CaARqLuBvIVPS9tVh1J0HK8tjw8fZwjSgZ2Ave2s3O/M9Bv0AqjqtZGlY7fos0ad2c+DnFhYIP7tAxcwhdTMVLEOLp3gBdQF0gfu+dQ3FeWGWMOgu8dzbxU8/XofnUjnOG+zOmLItDMBh5m/9Ng14ZD+7cshPTUprvNOEFz8POqNrmpxt9pP7FuCjtcPRn2V5s0LBlN+hUnZh4eXrUrjMOmYWsRr5DoV25HxA3ptmuTF2LxABmJJQciT4eFQs7yQsE0HtjyUcxtfp1sL251bUVN7odldtx4l0Lm2QvgRrWbSSdKxo93N+um3Lpf4eVab7IeHHhhM+IjXtJz2qswPagHYBvIgahy/anbnTT2ecCMWGLzEFpNjHG+9ttmcHkR0Xpa/hbUQKu1xaXPZWnPPC6FooorYYBRRRQHiRAQQeRrK/avk4kwxk/Hhzq9VOzDyG6t8K1Y1C5/gw6lWsVkUoR43BB+hqUCI9lWcfaMvi1El4fumv+77u/Xu23q4MwAudgOprGfYvizh8XiMGw53O5/FE2k2HUkN/lrSOOse8GCmkjiMxC2K3tYNsWOx2W9/hUAfz53Cu2sMfBdz9Nq5DGzuPu4Qo6GRuf8o5VTvZtxxBiFSCZUixIFtgAsthzB6N10/Kp72hcUjAYfUtu3lukQ87bsR+VdviQOtAVziriDFS4lMtwzqszlTJJFf7sG5K3vcEAaj5EDrV9lzCOHuuxuANrEn12FZx7LMkeNo8ZNcvijIAW56Pe1E+Ltv6KD1rS8XLIpHZxh79S4FvpQDb+2L/ALOGVv5NI+Zo+0YluUUafxyX+iiltiW6wx/BmP8AQUn9nSEd/ESfyhV/pQHhsJiGHfnVP4E/qxpcLgVVwTPK7X5GQWPlpGxrjNgcKNpX1c/flJ+l675dgMMDqhRbg87HY+RP9KAlDUFkA7OfFw7W7RZ0A6LMg1fOVJT8anaicUFhmkxMrKkQgVWZjYDQ7tcnws5oB7mOOjgjeWZgkaKWZj0A/X0rBuIc2xGe4oLCrJhY2IW/ujxd+hkIIsvTl4mnPEmdYnPZjFhlKYKJhudrt+dz+axuE6Dc+IumTZJFhU0QrYHck7s3qetUNZrFSsLtlrT6fe8vo8ZBkyYWIRR72vdiBdid7mpKvVMsyzKGBdU8ioDyudz6DmT5CvPtysl7bOqsRXwSeYTrLF2JX7srpdfzX5j0qi4p2wSmObtJIQfuZdiVX8kg62FgD4W+FzwGJjnhEuHbtIuZksQCR0sbEWqLz7GGww+HQTTyiypYEAdXa+wHrV6M7vxNklnPj+voVJKvZui8FWxvEccaqMOQ88vdUj8N9rWI971+NXjgfhLstMs4VpLl1N7sGYWJ1ddr/Ol4b9muFiiH2uKLETE6mZluFP5VB/CNh52vYcqu8UYUBVACjYACwA8AOgrsV6ZRwUZ3OR6ApaKKsmkKKKKAKQUtFAJTXM49SHxG/wAqd15kW4I8QRQGJZhfCZ7DKpIE+n/MOzI89wp9TW2LuPEEVjHtYjKNg8QLXjkK8vNXF/LuGtgyyTVEp8v02qWDJeJfZ92nazYAaZoZSTGNtQvqUp+VwRsNr26HnX8oyXG5li4o8Z25EaqHeQEGOK7Ec7G5IIvzvz5VsmFEyYiciFmVyukllA2Hz60/7GZty6R/wrqNv4j6+FY4ByzRBH9n0gALKiAeAIK2Hwp/ikciyOE8yt/lvTE5OWZGkmlfQwcA6Qtxy2C1K1II0Zax9+eQ/wANlH0FelyiLqpc8ruxb9TUhRQHGHDKvuqq+gArtSUjsACSQANyT0FAeZ5VRSzkKqgkkmwAG5JPhWG8WcQzZ3OcLge7hYiGZ25NvYO/W176EG55/wAL3i7iOfOpnweXHThI95pibK4359ezJFlUA6iL8qsWVZZFhoxFh1KoCSL7sbkm7Hrz+FU9Xqo0x+fBZ09Dsfwe8qy9MPEkUV9KDTc21N5sQNz/APHKnt68V1w+HZyQo5bk8gB6151uds89tnXxGEfSGGc5gMPBJMwLCNdVvEkgKPK7ED41RODeH2zBnx2YEyR6mWNCx7z3uR4iJNhbqfQ3u3G2IjXBTJrCqQO823aMpDADyJGw896y/hjjpsIjRaQ6amdFNu7q3O4PImxrr6CtKEnHl9Z/ooX2ZmlL9JpvFmMEeDeK+lXXslQbDT5KOQA8PKrF7OYF+xQy6FEjrpZ7DU4QlFLNzNworNsmyzFZ0xlW0ECkLra5vvdlQA8wOp8RW05ZgEgiWKFQqILKB0FdKuG1c9lS6xSl+XhDmiloraaQooooAooooBKWiigEFLRSUBlPtggvgpDbeOVSPixT9Gq+cJOTAt/yofmgqne1pP7lifJoz/8AkWrbwUf7rH/BH/yCpBPUVGYrHSibsoo1buB7s9upHga5SDF2JZ4I1AJJAY2sOdzaoBJ4vEpGjPIwRFF2ZjYAeZrzgMak0ayRMHRxdWHIjlWOZjNPm88kaTM2Ew6mRmsVV9I2svixuFvyALc9q1xH7OFOwi1DSgVFIUAW257AAWoB9S1EN9rfl2MXzc/0FIMtmJ+8xT+iIq/6mgJcmsg414mlzSY4DLj9wp/vM++kgHlq/LsQBzci3K9+3GPE0uYSnLste0a7YnE72Cg2KqwtfqNveOw2uakMpyuLCxCHDghFJO/vO35mPU9PIbCqeq1UaV8+izp9O7X8HvKstiw0SxQLZBuTazSNaxd7c2/QbU7vSV7hhLk26C5J5AedeelKds8vls7EYxrjhdHXC4UyE9FG7MeQFcOIuIIsLDa/dHIfikPifAfp9K4cQZ6mGjCLdifcj/E7E2uwHS+3+9c+EeDnlkGMzHvMwBSIj3CGOkkdLCxA/eN96v6bTufEevL9/H0/ko6i/Hf7L/v1GOScHy5hIuIzEukSMGjgBsGFrg6gbgX0n963wGkTZVC9tcUTW5XjU22tttttTyvMrWBJ5AE/Ku3CEYR2x6ObKTk8sovslm1JjtrL9uxGgC1tJta3lV9rL/YPMXw2JJFr4gt66kUnp4+tafWZDFpKWigCiiigEopaKASiiloAopKDQGae1nfBYgDcs0aD1MiirpwxFphA8LD5ACqP7RZNUcCf+tioVseoDF/H92tGy6HRGo8rnfqakGc5BxhKuaSQY8hbs8MZ0abXe6A+KsLWbzHO96PalxMzsMvwneeQhZdPMliNMQ8zsT5EDxqS4z4UGYTSGMhJ4UTS3RibnS3W1uvTz5Uy9nvBU0WIbE49QJBcoNSt32J1ubEi9thv+I+VYkk7l+QrgMskiFi5Rmkb8zsLH4AWUegqekw0hjjVJOzsAGIUEna219h8jTPiXEqYuzUqzO8aaQwvu4vtz5CpqpIIr+wwR97NPJ5GSw+SgVnPFHEDYiR8syayi/8AesQCdKLyYBr38iQbk90dSJHjniWbFTHLMrNpLf3nEXOmBPxDUORtzPPoNzdVyfKIsJCIMODoBuWIGqRurN/QcgNvGquq1MaY58+Cxp6HbL4PGR5NFhIhFADbmzHm7Wtqb4bADYDbxvIWpa7QxX3bZeni3p/rXnJSlbJtnZSjXHCEghLddKjmT/3ufKo7iPP0w6iNFLO20cYuWY9CwG59B6CuXEefmIrDh4zLiH2jiQXtfqR/U+FyQBUzwdwumGl14l+1xzqZCfwxqSFIT4m2rmd7WG1dDS6T8Tn/AF9+/sUdRqMcef4+5y4R4NIIxWPGvEN3gjWIj3BXy1C21uVzzqyZ/nC4WIuQGOpF03t7x/0ufhT/ABuLSJGklZURAWZmNgoHMk1j/F2dDEy9pBHIMNMBZ37olkRWCOie9ps4ALab77Guw0q44RRhFzlyabiM8CySrbV2fZIoHN5ZNR0j4Bd+m/hXfG4i+ElYFCeyk3U3XUFN7HqARWV4fEYiVpmUHtJNKna2jtbl3HgbArfoHNXSPGk4XF4UIqtFDJ2WkbPEyMFNiTZwRpbc3Nm21WCFikzKylwWSuewC/2WcXuBIunvXsNG/dv3d7nzvWq1kf8A9PsoMWKUDfXGb25gqQN777g7dPjWuVsRpYtFFFSQJRS0UAlFLRQBSUtFAFN8a9kY+R+u1d6YZ09kA8SPpvQFIlh7fNcHFa64dJcU9+h2jj+NyT8K0aqH7Pk7XF4/E8wHTCp/DELt82b6VfalghFyyYSyusyoJCOSamAUWHPYdehruclVh968svk0hA/wrYVKUlQBjHk8CkMsUYZdwQouD61UOOuK5e0/s/LbNi3F5JL93DR9XZujWPwuDuSoLvjvip4GiwmD0HG4m+kubLCljeV/LY2Fvwsd7WMZlGSxYOLs4WMskh7TETm+qaTnuTvpBLEC594m5YknTfcqoORtpqdkkjlkGUR4OHsYbksdUsje9M/5j4KPwr063JJp9avVqqvErTYjFxYGGTsFeIzyyDciMMVsLG97i1v3hyrzyVmpt5f2OvmNMOEW9IdIDuNie6D1tzv5cvWoPOs5keYYXBr2uKe234Yk/O5tZVHp8CSAea5dFl+ElTB6Ymf3p5tUjXtYsF2BewNlAAv8qs3suwsQy+GWNCrzr2krMdTvJchizndhcbeAro06CLl3mPoqXaicVysMecJcKR4MFyTLiZABLMb97qQoJ7q36c9hcm1d8PdsxmPRMPh1Hq8kzN9FSpw1G5Sl2nk/9SUgekarF/zI5+NdVJJYRznyUjiif7fj2wr74XBCN5E6TYhxqRX8URe9p6m1+lPSFO1lNiOgNiNx8eVV/AuYsxzSNhd+2WYDxRkBFvGwIqXwrBpHZN1IXfxYX/pb6VSvbcjraSCVeR8tR2aYvs5YgD35YsXEu5BP3Jfa3XVGtO8TiFjRnfYKCx9BvVW4WZ81zPt0VhhcGkqqxGzSOhS38RDardAo8d4oi3LJjqppQx5OP/09T9/Epq5rG2jSdrG2ovptY3sBq6Gw51tlYV7AJNOKmjJcHsgSoK6DpYLcj3iw1G1trE3rdavI5jFoooqSAooooAooooApKWigCq9xnjhBA0ptaNJH/wAIuKsNZ57YZ7wRQLu2JkSED91mBY/JbfGpQJP2UYQx5bEWFnlLTN5tIdW/na1WDOMy7BVIUuzusaqCBcty3PIbUZHEFgRV2AFh6DYVmntXxuKwuLw88crGLZlQjuI6H8Q66rnfnsd+VQwaA321+XYQj+Z2H6CuWK14aN8RisUxjhVpHAjRRZRe3Ik/12r3wfxJHj8P20YKkEo6E7qw8+oIIIPnVb9pOMEzxYLUApKyzb7EA/dIfVhqt+6g/FUN4WSUsvBWeFsPJPLLmGKBE2IJKKf+FFyVR4d2w+HiTVmMpFgOV7m3W3Lb4/WvJIUAcgNvlUHmvEkcJCLeWZtkhTdnY8hsD9L1QnF25R0Y7a0sllja/wBD8+VUHP4MTPjvtGVRtOcOixSFQunVdjpBLDVsd7Xt8as2RZHmeKZXntgIiQWQaXlceG4IS46mxHhWlYLBxwoEhRY0XkqqAB8BWOl0Lqm5SZpv1O9YiYjlnCua46UDFxtDEGUO0jWbQfeEY3Baw52A3qXzHhvNcpGvK8RJicKtz9ndQ7Ivho/EvP8AZlW8jzrXqK6OMFRtvsyzh32zwSHRjYmwz7jWLvHe9u9trT5ECxua0fKJ43hQwSJIhFw6sCG8Tcc7m/1qt8ZcCYPHEGReyna4WWMAMSAT3xaziw6/Aisjz7hfM8oJkjkkMS6fvoWNgqFioZTuiguxKnuEtvegNV454NkxEqYvAusWLjGk6vclT8rGxsw6Gx8COREFL/ayCzZcJG5Bkni0/V72+Apnwr7ZQxCZggXUT94inSosAoIuSxJ1EnugDxrT8uzyCePtYZUdAusm9tKm9iwO6junnblWLhGXaM4Wzh0zM824Px2IwmIlzGZYRHHJIkEFiCyIWBkc8xce6PmKcexPiFBlkqym32NnZvHs3BkB+esfCpxeO8FjlkwyM6tMJcOrMh0sxLRCxF9jzBPQ+O1U72RcPyomZYXEKYZZI1j0kd4d1wT5r94pHjetir2tJrBg5OXLeSn8EcTHBZk8wQaZGlVk66GfVYEbBhYeW1q+lMHillRZIyGRwGUjqDXyhmeWsupuTKe8PMc9/Ef0rRvZHx46MuExBBjJsrG90ZuW/LSW+Ra9WbKMLg1qRt9FApaqmYUUUUAUUUUAlLRRQCVnPGY7XOMFH0hhkxBHmToU/OtGrOph2mdYtyP2OHw8Q/mLSH9alAvmXfs19KgsZhlnxzRyAMggKsp6hv8A+qn8CPu19BUW2AnXEySxGO0iqLtqutv3Rz+YqAZQ+GxOQYzWA0mGkNr9JI/BvyyLe49NtiarmOxOIzbESfZo3lMrF9IFrX2XU3uqFUBRc8k8Tat0zLh18Uhjxk7NEbEpGugG24u1yTv08qd5Pw5h8KB2KWIFgSbm39Ph41GCclPyngPEyRoMxxJFhYrBsW/ikI8Nu6L9dVWjA5BBgh/csKmtju1+8fNpGux+ZqfookkG2+yIvjG6QJ8XYj9BXh8vxLe9iQv8EY/U71NUVJBBf+HixHaYmd9+WqwPlYVNqthtS0jvYEnkBf5UBHQSdpiHIPdhAiH8bgO/yXsx8WqRZb7HkaheDG1YOKU859WIPrMxkt8AwHwqcoDP+K/ZRg8WS8V8LKSCWjF0PjeK4UE+It8ayXifgzH5WjEkth2ZCzxOdLEXCdoosw99hvtud6+mqoXtjmtg41/PMoPoI5D+oFZ1xzNIhvCMW4QxzJMjEXVZUk28QwYj41tU8whztd7CaIL8SpA+sYrCclP7Xbr+t61rjPG2kwGKX8UMbi2/ukPz6+/Vu1Zx+4q7aIT2jZT2GMkFu5N96tv3r6x/iB+YrM5k7CU25c1Plf8AXpW7+2HLteHhxKf8NtLH9yS1v8wX/EaxnM8N2ibC5XcW/Stlf560/KNb4Zvfsx4qGOwwDm80NlfzH4W+NrHzB8quVfKfA3Eb4HFJKhOm9nW9gynmD/3zAr6jy3HJPEksRukihlNrbHy6VSthh5XTM0xzS0UVqMhKKWigEopaKAKz6FbZlmB8Thx8oQf61oNUfFRacwxXTWsD/wCVk/6KlAtOTyaoh5XH1p9UTw+/dZfA3+Y/2r1iS8kzRK5jVVVu6BqbUSDueXKoBITTqgu7BR5m1R757Ffu6380QkfP417iyWIHUwLsernUfrtT9IwosoAHgBagOeDxKyoHTkb+uxsbj4V2qHy2QR4iaH81pkHk2z/5h9acZji5lIWGHtLi+ouAo6et6AkaS9QnY41uckMf8Klv1ppi8vbft8ey+IBVP63oCyPIBzIHqaY5zOPsszqQQIpGBG/JCdqq0uGy8E3eWY+ALt9QB/2Ks4wKfZWiiXQjRuACDcalPMHe+/WgOPBo/uGEty7CH/8AWtTNVb2X4rtMqwh6rGIz6xkxn/lq00AlZ17a2/u0H/vX+Ubf61otZb7c8RZcMvj2zfIIB/zVto/yIxl0Y5kIvr/lv9a03M37TKsC/WNpYD8DcfRBWa8MG2v+X+ta1wTgxj8pliVguiYvGzbAd1W38Bu3zvVux4gm/ZFbxMtmQacflfZSc2RoGv0ZRZT620tWHzwGJmjlsroxRh4MDb9a0bKOMcHlMMkU0wmm7Rm7ODvj3VA7+yjl1PwrLOMOIvt+JeaKDsVcAldVySo3YmwFyAPlWqmza2vBNkcvgjM4wmhiw5MfrWwexrii6jDSN3T+z3J0tz08uo39R51kWDyuSZQ5YWPqTfly6VZuE8inSUdkjSMWBQKOeg3vfpv1vW6Udy5WEYJ4PpOikWvVc42iUtFFAFFFFAFVbPsNpxQk/PFpPrG+30mP+GrRUTxNGOxMhv8Ac3k26gKQ3TcaSTbxAoBpk04WSx/ELfEbinuMPZ4mJ+kgaI+vvL/WoSM2sV6WI/WrDjYBiIbA21AMp/K3MH4GpYH9FROCzlezvMQjrdXUnfUOdhzN+e3jSf2nLJ+wga355DpHy5moA34jbsXgxA5I3Zv/AAP/AKfqRUpjYnkUdlL2d99QUNcW6X+G9RWMynETqVlmVVPNVj2uDcbk32IFS2XYXso1j1FtIABIHIcuVAMRkKn9rLNL/FIQPktqcR5LAOUSfFQf1p/S0ByigVfdUL6ACulqWigM+9mc/YT4/L2O8E7yxixH3UtmFvGxP+YVoFZf7RnOXZjhMzQEo18PiLX3XmNvHTqI8TGorTMPOrqroQysAykG4IIuCDQHWsk9u4uIPEJPb46P9q1umWZZXDiAFnjSQKbgML2PKs657JZIayj5Oy+WREk0KTtuTyFgb7dTXbBRTNHoErrGw3QM2k9O8oNjzPO/OpzjdwsmIVAETtXjVR+VXIH0Wm+WR2Vb3FgBXSUE1hmpsbx5QiW2ufP/AErvNB3TbartxVkXY4DAyW3YOH6byWkQH0Aaqg4uDflWVbi1+Uh58jLhzEfdsl/dJPwI/wBb19N5DJrw0DfmjjPzUGvlrImtK6+u3oa+mOB59eAwx6iMKf5O7/01U1P6EZx7J2iiiqZsCiiigCkpaKASvM0YYFWFwwII8QdjXuigM7yDE27TDSftcK3ZN4so/Zv/ADJY+t6t+SYju6DzG49D/v8ArVN9pWDfDTR5lApIjUR4kC3eh1bH1Uk79PSpvLMarBJYyGVgGBHVT8fDpUgsowiai+ldR/FYX+ddgK8xyBgCORr1UAWiiigCikvUZmvEWFw3/mJ4oz4M41f4ef0oCToJrP8AGe05XOnL8LPim6OUKR/4j/W1RUv9rYv9rLFhVP4EXWbee+k1OAXLi6LD4vDTYaRx31sCBfSw3Vh0uCAbVnns24xlw98uxRVWiJERbw5lL8rdQT426CpTCcDPLtPisTMD0D6Ete24Xf613xvsiw0ukAtDpPeKMWLr1uXvY+BpwC45ZnBkYKNL72LKfd9amibC56U1y/AJCumMWHhYf0FceIZ+zwuIcc1ilYeoQkU7YPmLiWcyMg6yMzn1Y/71KYSEsyovNiqjlzY6RvUNie9iUHRQB8gf9RV34HwHbY6BQBZX1nyCDV+oA+NdXO1Nmj0aZ7Rss15ZIq/8ALIPSPn/AJNVYhfb/avpnEwCRGRhdXUqR4gix/Wvm2fCmJ3ib3o2ZD5lTb+laNHPhoysRXoG04o38f1/+a+hvZRPqwAF76JJF+Z1f9VfO2bLaYNbTfSbeh/2rffY/J/dpV8JNQ9GRR/0movX5H9SY9l/oooqibAooooBKWiigEpaKKAaZpgxNE8ZtZwVN+RB2IPkRtWNZbjP7IxLYWdicLKzNE55Rtfdbk20+PqDbc1t5qp8ZcLR4qNxJ7psdh3kP5l87+PialAk8lx1+7e4Nitut+e/hyqZvWK8Ny4nLlkTHMgwsH7N7943N1CAA6gd9juumw23pX49zLMJexyxAinUodlFyQA27kFEOkctz3j1tYwapnPEeFwv/mZ44za+ksNRBvaye8b6SNh0qmY32pdqxjyvCzYqQC+oqVjA6k9fnpv40wwfs5giKzZrPJjMQQCULd3bkCxJZlHLcgG3LpVhVu6sUSrHGuyxxgBR8B13qEmwVbER5rjR/esSuGjcAGKFR03965N7+DdPDm6yvgnCxEEoZpST3pDqLEnqORPna9XXA5Kx3kJUeA5n49KmcNg0j90db+PS3Op4BBYLJ2svdCKLbciBboBy22qWwWWJHvuW33PT0p9S1AOccQUWUWFe6WmOcZqmGjMsokKLa+iJ5CL/ALqAm3nyoB7Ve48zKGHBTdvIkYkR0XUfeYqbKBzJ9PWqHxX7ZUA0ZcupiN5ZFIC+Sxndj62HrWTY7MjiXMuMlllkPU2O22wvsov0Aty2onh5GAwUwlxRYbhrlR5Wsu3ja1bf7JckZRJiZARq+7juPwg3c/EgD4GsvyvjkQzo7XVe1MriOKEFiTdrXtub257DlX0ZlWM7eGOUI6CRQ4V7agGFxcAkXt51vlqG4bTHZh5HZrHvaTw1KuLMsMTyLPY9xS1pPdYWHK4AN/M1sNBrCuxweUS1k+c+I+AMWkazS9jEL6Qsktm35bAEeJ59DVz9jufQIHgncQ4glVVHa2sKDYq3utzOwN9vjXj2sLefU+Jw6pHGNMTTDtLn3isYF7nbfyFZjLi4JBpk3Hmp29DSd0pZySoI+qqWvmDLeM8XhCBBi5JI9rKzE2HhZgbf97VsfAPtHgxwEUrLFiLgBSbdrtzS/M7G6i5G3jWsnBe6KL0UICilooAoopKADSOlxY0tLQFI444QgxCJ2gbQjEmzG4JFgQb7em9cMuwEcMYjhQIi8gP1vzJ8zuavWIhDqVbkRaorDZEoPfYuOgtb52/2qcghcPhWlYhNzzJJ/U86smXZYkW4uWI3J+tvCnkcQUWUADyr1TIFoopKgBS0UUAUlqWigKZxJ7O8PjJjMzujNbWFCkGwtfcbGwH+ldcD7NsujG+HEh23kOq9vLZfpVuooTkjcHkGFht2OGgjty0RIP0HOpEUtJQgKCKWigIfMOF8HOxafC4eRjuWaFCxPLdrXNR7+zzLDv8AYoB6Jb9KtFJQFRm9mWVtzwij+GSVf0cVMZTwxg8Kb4bDQxNa2pY11Ec93tc8hzPSpaloBLUUUtAf/9k=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3" name="AutoShape 20" descr="data:image/jpeg;base64,/9j/4AAQSkZJRgABAQAAAQABAAD/2wCEAAkGBxQSEhUUEBQUFBQUGRYVGBgYFBgdGxgYGBgdGBkdHBgfHCghGhslHRYYITEiJiorLy4uFyAzODMsNygtLisBCgoKDg0OGhAQGiwkHyQtLCwvKywtLCwsNTctLCwsLCw3LywsLCwsKywsLCwsLCwsLCwuLywsLDQsLC0vLCwsLP/AABEIAO8A0wMBIgACEQEDEQH/xAAcAAABBQEBAQAAAAAAAAAAAAAAAQQFBgcDAgj/xABHEAACAQIEAwUFBQUGBAUFAAABAgMAEQQFEiEGMUETIlFhcQcygZGhFCNCUrEzYnKCwRUkkqLR4UOywvAWNFNz8Qhjo7Py/8QAGgEBAAIDAQAAAAAAAAAAAAAAAAEEAgMFBv/EACsRAAICAQQCAQIGAwEAAAAAAAABAgMRBBIhMUFRYXHhEyIygbHRM0LBBf/aAAwDAQACEQMRAD8A3GkFQ+Y8SwQYmHDTMUknF47jusb2tq6Ne3PxFec64sweEuMTiI0YC+i+p7f+2t2+lATVLWb432yYJSRFHPJYEhtAVSQLgd46hc7X01CN7SczxYAy/AgX5NZpvLc91U/mFRknBsVeJZQouxCjxJsPmayTDcPZ/imBxGMOGRtzZwCvkI4gLn1aprDeyLCkhsXNicU3XXJYX8rd4f4qAsuO42y+G/a4zDgjewlUn5Lc0wi9oWGl/wDKxYzFdLw4WS3+Jwq/WpDKOFsDAScPh4AVNiwUMwPUajcj0qeAqSCsf+IsY4+6yye//wB6fDxj6O5+lcFkzhm1dngI1APcaaVyx6d9Y10+Z73pVupaApeB4rmhdhnEaYRb2RwGaFt9icRqKp4aXCmrhDKGAZSGU7gg3BHketJNCrqVdQykWIIBBHgQeYqh5hw1isvLTZM2qInU+Ce5Q73PZEnuE77D67CgNApageF+KYMcrGElZIzplicaZI25WZfC4O422qeoBKKWkoBaSlooBKWiigEpaSq3xzxhFlsOtxrke4jjB3Y9SfBB1Pw5kUBZDVZ4s4uiwZVCy9o29mvYL5kcjWc+zfF47EYiTH4jEMMKGYTkyBV7iFlAQggRrqHIjn13qXz8iSefXZgWYWO4sO6B8hWm6zZEuaPT/izefBYsFxxrsezVk6lH1f0sauEMoZQykEHcEGsE4qytIZWmy4vHGNyuom3iRf8AD+6b2+gtvsu4vMrdhLYMenS/iB58iPTxrCux55eUZ30xxxHa+8ezUqKSirJQMp9rPDmYYyVGw6RNBEh0kOqyXa2sMWI2OkWA2233rLMpytFxCx5i0mHRjuez3FyRc3OwB31WPKvpDNC2sA7Ltp9f9ao3HnCAxadrDtMgO3Rx+XyPgeXzuG0lMn8i9m2XQAMIu3NgQ8rawbjmF9z5CrdHGkS2UKiLyAAVQPTkKyz2QcZbJl8wN1DCJyRyW57MjpYDbn4dBWm5lgVmXS3MEMptezDkbdaEHJ86hGwYuf3FZv0FqhuLOKDh8LJKsMt7FVLKAA7bKSCb8yDyqRyLPoJ9UcckZliJV1U8ipsSB1XbmKovttzBgsEAPdYtIRbcldl3+JoCS9j8hXBhXDAyvJIhPJwLIbeYK/W9X2aUKLsbAVDZRk4TBwQgkNEiFWI3D2uTb1JuPAmpHLMZ2qkkWZSVdfBhz+FAef7TU+4kj+iG3zNhXk4mc+7Cq/xyD9FBr2RM3WOMehc/0APzrm2WFv2k0zeQYIP8oB+tAeJI5zu80cY66Uv9WNvpXXLYh7wmaUHa+pSvw0i1CZNCDfs1J8W7x+bXp6iACwAAHQUBVOKeGnMn2zLyI8ci2ufcnQc45By3sLNzFhvUnwvxDHjYtaAo6HRLE4s8Ug5qw/Q9RUyaqnE+USRyDHYEH7RGPvYgbDFRDmpHWQDdG8duRoC2UlM8nzOPEwpNCdSSC42sfAgg8iCCCPEU9oBKWiigAUUVHZ9nEWDgefEMFjQfEk7AAcySdrUA24r4khwEBmn/AIUQe87HkoH1J6DesRyrDYnNcc2JxY7iEFw69wK19EaKbEgje4/iPPdtjpsXnmJaSwWNCFsW7kKMdgBe7Ntc2G9ugta38UY37OsEEF1URrqfk0jIAl+ZI2Udar2244T5N1cM8vokcTl4iwUkCXCiJlsOtktcgWBJAqIwU4eON9WosoLeIYHSwPxBPmCKmskzATRg7FgNLi3Xx9DVFnxJwOJeN7mEn5A7q3ntsfSubTmW6L77OnVYqrFLw+CzMtx/3vVEw032TGowO0Mytcn8Ibe/8t6vcMquAQQVIuCOtUnF4Qz5gIkVn1yopCrey3VWJFiNIJ67eNWtP+po2f8Ao42KXyfSqnaigUV0DhYEmhDCzC4qMxWBKi6XI677/wC9S1BoDEvaNwuwZsZhyRazSAd0qV/4inx5edxcVoHs64sXH4cXP38QVZQbbm3vjc3B/W9Smb4AEG4BR7qykbWOx+BrHFlbJczTsjeGTRqU33jZtJuepU3INSC+8Y8ARSHt8KThpgSWZL2N+bWBuDc7lbbX51Un4RzLFYyIY5WdUKI0upNPZqdWzc2vc9L3O9bTIgdSDyYEfA00GXHSimWXuqF2IGq3U7c6xwMjwkAb2FQyTomL7rKROm4BB76cj8VJ+VOxksN7spc/vsW/U07hwyJ7iqvooFSDrRRRQC0UlFAFFFLQFNZDl+PUrthMwezDpFirXBHQLKBY/vAeNXKovibKRi8NLCTYsvcbqki96Nh5hgD8KThfMTiMLDK4s7LaQflkXuSL6h1YfCgJSiimWcZpFhYnmxDhI0Fyx+QAHMsTYADck0Amd5rFhYXmnbTGguTzPgAB1JOwHnWB5xmOKz3GAKNEKEqgJbREnMs7AHvsBzt1AtTnMs5xGdY2MmInCRSXWM3CaARqLuBvIVPS9tVh1J0HK8tjw8fZwjSgZ2Ave2s3O/M9Bv0AqjqtZGlY7fos0ad2c+DnFhYIP7tAxcwhdTMVLEOLp3gBdQF0gfu+dQ3FeWGWMOgu8dzbxU8/XofnUjnOG+zOmLItDMBh5m/9Ng14ZD+7cshPTUprvNOEFz8POqNrmpxt9pP7FuCjtcPRn2V5s0LBlN+hUnZh4eXrUrjMOmYWsRr5DoV25HxA3ptmuTF2LxABmJJQciT4eFQs7yQsE0HtjyUcxtfp1sL251bUVN7odldtx4l0Lm2QvgRrWbSSdKxo93N+um3Lpf4eVab7IeHHhhM+IjXtJz2qswPagHYBvIgahy/anbnTT2ecCMWGLzEFpNjHG+9ttmcHkR0Xpa/hbUQKu1xaXPZWnPPC6FooorYYBRRRQHiRAQQeRrK/avk4kwxk/Hhzq9VOzDyG6t8K1Y1C5/gw6lWsVkUoR43BB+hqUCI9lWcfaMvi1El4fumv+77u/Xu23q4MwAudgOprGfYvizh8XiMGw53O5/FE2k2HUkN/lrSOOse8GCmkjiMxC2K3tYNsWOx2W9/hUAfz53Cu2sMfBdz9Nq5DGzuPu4Qo6GRuf8o5VTvZtxxBiFSCZUixIFtgAsthzB6N10/Kp72hcUjAYfUtu3lukQ87bsR+VdviQOtAVziriDFS4lMtwzqszlTJJFf7sG5K3vcEAaj5EDrV9lzCOHuuxuANrEn12FZx7LMkeNo8ZNcvijIAW56Pe1E+Ltv6KD1rS8XLIpHZxh79S4FvpQDb+2L/ALOGVv5NI+Zo+0YluUUafxyX+iiltiW6wx/BmP8AQUn9nSEd/ESfyhV/pQHhsJiGHfnVP4E/qxpcLgVVwTPK7X5GQWPlpGxrjNgcKNpX1c/flJ+l675dgMMDqhRbg87HY+RP9KAlDUFkA7OfFw7W7RZ0A6LMg1fOVJT8anaicUFhmkxMrKkQgVWZjYDQ7tcnws5oB7mOOjgjeWZgkaKWZj0A/X0rBuIc2xGe4oLCrJhY2IW/ujxd+hkIIsvTl4mnPEmdYnPZjFhlKYKJhudrt+dz+axuE6Dc+IumTZJFhU0QrYHck7s3qetUNZrFSsLtlrT6fe8vo8ZBkyYWIRR72vdiBdid7mpKvVMsyzKGBdU8ioDyudz6DmT5CvPtysl7bOqsRXwSeYTrLF2JX7srpdfzX5j0qi4p2wSmObtJIQfuZdiVX8kg62FgD4W+FzwGJjnhEuHbtIuZksQCR0sbEWqLz7GGww+HQTTyiypYEAdXa+wHrV6M7vxNklnPj+voVJKvZui8FWxvEccaqMOQ88vdUj8N9rWI971+NXjgfhLstMs4VpLl1N7sGYWJ1ddr/Ol4b9muFiiH2uKLETE6mZluFP5VB/CNh52vYcqu8UYUBVACjYACwA8AOgrsV6ZRwUZ3OR6ApaKKsmkKKKKAKQUtFAJTXM49SHxG/wAqd15kW4I8QRQGJZhfCZ7DKpIE+n/MOzI89wp9TW2LuPEEVjHtYjKNg8QLXjkK8vNXF/LuGtgyyTVEp8v02qWDJeJfZ92nazYAaZoZSTGNtQvqUp+VwRsNr26HnX8oyXG5li4o8Z25EaqHeQEGOK7Ec7G5IIvzvz5VsmFEyYiciFmVyukllA2Hz60/7GZty6R/wrqNv4j6+FY4ByzRBH9n0gALKiAeAIK2Hwp/ikciyOE8yt/lvTE5OWZGkmlfQwcA6Qtxy2C1K1II0Zax9+eQ/wANlH0FelyiLqpc8ruxb9TUhRQHGHDKvuqq+gArtSUjsACSQANyT0FAeZ5VRSzkKqgkkmwAG5JPhWG8WcQzZ3OcLge7hYiGZ25NvYO/W176EG55/wAL3i7iOfOpnweXHThI95pibK4359ezJFlUA6iL8qsWVZZFhoxFh1KoCSL7sbkm7Hrz+FU9Xqo0x+fBZ09Dsfwe8qy9MPEkUV9KDTc21N5sQNz/APHKnt68V1w+HZyQo5bk8gB6151uds89tnXxGEfSGGc5gMPBJMwLCNdVvEkgKPK7ED41RODeH2zBnx2YEyR6mWNCx7z3uR4iJNhbqfQ3u3G2IjXBTJrCqQO823aMpDADyJGw896y/hjjpsIjRaQ6amdFNu7q3O4PImxrr6CtKEnHl9Z/ooX2ZmlL9JpvFmMEeDeK+lXXslQbDT5KOQA8PKrF7OYF+xQy6FEjrpZ7DU4QlFLNzNworNsmyzFZ0xlW0ECkLra5vvdlQA8wOp8RW05ZgEgiWKFQqILKB0FdKuG1c9lS6xSl+XhDmiloraaQooooAooooBKWiigEFLRSUBlPtggvgpDbeOVSPixT9Gq+cJOTAt/yofmgqne1pP7lifJoz/8AkWrbwUf7rH/BH/yCpBPUVGYrHSibsoo1buB7s9upHga5SDF2JZ4I1AJJAY2sOdzaoBJ4vEpGjPIwRFF2ZjYAeZrzgMak0ayRMHRxdWHIjlWOZjNPm88kaTM2Ew6mRmsVV9I2svixuFvyALc9q1xH7OFOwi1DSgVFIUAW257AAWoB9S1EN9rfl2MXzc/0FIMtmJ+8xT+iIq/6mgJcmsg414mlzSY4DLj9wp/vM++kgHlq/LsQBzci3K9+3GPE0uYSnLste0a7YnE72Cg2KqwtfqNveOw2uakMpyuLCxCHDghFJO/vO35mPU9PIbCqeq1UaV8+izp9O7X8HvKstiw0SxQLZBuTazSNaxd7c2/QbU7vSV7hhLk26C5J5AedeelKds8vls7EYxrjhdHXC4UyE9FG7MeQFcOIuIIsLDa/dHIfikPifAfp9K4cQZ6mGjCLdifcj/E7E2uwHS+3+9c+EeDnlkGMzHvMwBSIj3CGOkkdLCxA/eN96v6bTufEevL9/H0/ko6i/Hf7L/v1GOScHy5hIuIzEukSMGjgBsGFrg6gbgX0n963wGkTZVC9tcUTW5XjU22tttttTyvMrWBJ5AE/Ku3CEYR2x6ObKTk8sovslm1JjtrL9uxGgC1tJta3lV9rL/YPMXw2JJFr4gt66kUnp4+tafWZDFpKWigCiiigEopaKASiiloAopKDQGae1nfBYgDcs0aD1MiirpwxFphA8LD5ACqP7RZNUcCf+tioVseoDF/H92tGy6HRGo8rnfqakGc5BxhKuaSQY8hbs8MZ0abXe6A+KsLWbzHO96PalxMzsMvwneeQhZdPMliNMQ8zsT5EDxqS4z4UGYTSGMhJ4UTS3RibnS3W1uvTz5Uy9nvBU0WIbE49QJBcoNSt32J1ubEi9thv+I+VYkk7l+QrgMskiFi5Rmkb8zsLH4AWUegqekw0hjjVJOzsAGIUEna219h8jTPiXEqYuzUqzO8aaQwvu4vtz5CpqpIIr+wwR97NPJ5GSw+SgVnPFHEDYiR8syayi/8AesQCdKLyYBr38iQbk90dSJHjniWbFTHLMrNpLf3nEXOmBPxDUORtzPPoNzdVyfKIsJCIMODoBuWIGqRurN/QcgNvGquq1MaY58+Cxp6HbL4PGR5NFhIhFADbmzHm7Wtqb4bADYDbxvIWpa7QxX3bZeni3p/rXnJSlbJtnZSjXHCEghLddKjmT/3ufKo7iPP0w6iNFLO20cYuWY9CwG59B6CuXEefmIrDh4zLiH2jiQXtfqR/U+FyQBUzwdwumGl14l+1xzqZCfwxqSFIT4m2rmd7WG1dDS6T8Tn/AF9+/sUdRqMcef4+5y4R4NIIxWPGvEN3gjWIj3BXy1C21uVzzqyZ/nC4WIuQGOpF03t7x/0ufhT/ABuLSJGklZURAWZmNgoHMk1j/F2dDEy9pBHIMNMBZ37olkRWCOie9ps4ALab77Guw0q44RRhFzlyabiM8CySrbV2fZIoHN5ZNR0j4Bd+m/hXfG4i+ElYFCeyk3U3XUFN7HqARWV4fEYiVpmUHtJNKna2jtbl3HgbArfoHNXSPGk4XF4UIqtFDJ2WkbPEyMFNiTZwRpbc3Nm21WCFikzKylwWSuewC/2WcXuBIunvXsNG/dv3d7nzvWq1kf8A9PsoMWKUDfXGb25gqQN777g7dPjWuVsRpYtFFFSQJRS0UAlFLRQBSUtFAFN8a9kY+R+u1d6YZ09kA8SPpvQFIlh7fNcHFa64dJcU9+h2jj+NyT8K0aqH7Pk7XF4/E8wHTCp/DELt82b6VfalghFyyYSyusyoJCOSamAUWHPYdehruclVh968svk0hA/wrYVKUlQBjHk8CkMsUYZdwQouD61UOOuK5e0/s/LbNi3F5JL93DR9XZujWPwuDuSoLvjvip4GiwmD0HG4m+kubLCljeV/LY2Fvwsd7WMZlGSxYOLs4WMskh7TETm+qaTnuTvpBLEC594m5YknTfcqoORtpqdkkjlkGUR4OHsYbksdUsje9M/5j4KPwr063JJp9avVqqvErTYjFxYGGTsFeIzyyDciMMVsLG97i1v3hyrzyVmpt5f2OvmNMOEW9IdIDuNie6D1tzv5cvWoPOs5keYYXBr2uKe234Yk/O5tZVHp8CSAea5dFl+ElTB6Ymf3p5tUjXtYsF2BewNlAAv8qs3suwsQy+GWNCrzr2krMdTvJchizndhcbeAro06CLl3mPoqXaicVysMecJcKR4MFyTLiZABLMb97qQoJ7q36c9hcm1d8PdsxmPRMPh1Hq8kzN9FSpw1G5Sl2nk/9SUgekarF/zI5+NdVJJYRznyUjiif7fj2wr74XBCN5E6TYhxqRX8URe9p6m1+lPSFO1lNiOgNiNx8eVV/AuYsxzSNhd+2WYDxRkBFvGwIqXwrBpHZN1IXfxYX/pb6VSvbcjraSCVeR8tR2aYvs5YgD35YsXEu5BP3Jfa3XVGtO8TiFjRnfYKCx9BvVW4WZ81zPt0VhhcGkqqxGzSOhS38RDardAo8d4oi3LJjqppQx5OP/09T9/Epq5rG2jSdrG2ovptY3sBq6Gw51tlYV7AJNOKmjJcHsgSoK6DpYLcj3iw1G1trE3rdavI5jFoooqSAooooAooooApKWigCq9xnjhBA0ptaNJH/wAIuKsNZ57YZ7wRQLu2JkSED91mBY/JbfGpQJP2UYQx5bEWFnlLTN5tIdW/na1WDOMy7BVIUuzusaqCBcty3PIbUZHEFgRV2AFh6DYVmntXxuKwuLw88crGLZlQjuI6H8Q66rnfnsd+VQwaA321+XYQj+Z2H6CuWK14aN8RisUxjhVpHAjRRZRe3Ik/12r3wfxJHj8P20YKkEo6E7qw8+oIIIPnVb9pOMEzxYLUApKyzb7EA/dIfVhqt+6g/FUN4WSUsvBWeFsPJPLLmGKBE2IJKKf+FFyVR4d2w+HiTVmMpFgOV7m3W3Lb4/WvJIUAcgNvlUHmvEkcJCLeWZtkhTdnY8hsD9L1QnF25R0Y7a0sllja/wBD8+VUHP4MTPjvtGVRtOcOixSFQunVdjpBLDVsd7Xt8as2RZHmeKZXntgIiQWQaXlceG4IS46mxHhWlYLBxwoEhRY0XkqqAB8BWOl0Lqm5SZpv1O9YiYjlnCua46UDFxtDEGUO0jWbQfeEY3Baw52A3qXzHhvNcpGvK8RJicKtz9ndQ7Ivho/EvP8AZlW8jzrXqK6OMFRtvsyzh32zwSHRjYmwz7jWLvHe9u9trT5ECxua0fKJ43hQwSJIhFw6sCG8Tcc7m/1qt8ZcCYPHEGReyna4WWMAMSAT3xaziw6/Aisjz7hfM8oJkjkkMS6fvoWNgqFioZTuiguxKnuEtvegNV454NkxEqYvAusWLjGk6vclT8rGxsw6Gx8COREFL/ayCzZcJG5Bkni0/V72+Apnwr7ZQxCZggXUT94inSosAoIuSxJ1EnugDxrT8uzyCePtYZUdAusm9tKm9iwO6junnblWLhGXaM4Wzh0zM824Px2IwmIlzGZYRHHJIkEFiCyIWBkc8xce6PmKcexPiFBlkqym32NnZvHs3BkB+esfCpxeO8FjlkwyM6tMJcOrMh0sxLRCxF9jzBPQ+O1U72RcPyomZYXEKYZZI1j0kd4d1wT5r94pHjetir2tJrBg5OXLeSn8EcTHBZk8wQaZGlVk66GfVYEbBhYeW1q+lMHillRZIyGRwGUjqDXyhmeWsupuTKe8PMc9/Ef0rRvZHx46MuExBBjJsrG90ZuW/LSW+Ra9WbKMLg1qRt9FApaqmYUUUUAUUUUAlLRRQCVnPGY7XOMFH0hhkxBHmToU/OtGrOph2mdYtyP2OHw8Q/mLSH9alAvmXfs19KgsZhlnxzRyAMggKsp6hv8A+qn8CPu19BUW2AnXEySxGO0iqLtqutv3Rz+YqAZQ+GxOQYzWA0mGkNr9JI/BvyyLe49NtiarmOxOIzbESfZo3lMrF9IFrX2XU3uqFUBRc8k8Tat0zLh18Uhjxk7NEbEpGugG24u1yTv08qd5Pw5h8KB2KWIFgSbm39Ph41GCclPyngPEyRoMxxJFhYrBsW/ikI8Nu6L9dVWjA5BBgh/csKmtju1+8fNpGux+ZqfookkG2+yIvjG6QJ8XYj9BXh8vxLe9iQv8EY/U71NUVJBBf+HixHaYmd9+WqwPlYVNqthtS0jvYEnkBf5UBHQSdpiHIPdhAiH8bgO/yXsx8WqRZb7HkaheDG1YOKU859WIPrMxkt8AwHwqcoDP+K/ZRg8WS8V8LKSCWjF0PjeK4UE+It8ayXifgzH5WjEkth2ZCzxOdLEXCdoosw99hvtud6+mqoXtjmtg41/PMoPoI5D+oFZ1xzNIhvCMW4QxzJMjEXVZUk28QwYj41tU8whztd7CaIL8SpA+sYrCclP7Xbr+t61rjPG2kwGKX8UMbi2/ukPz6+/Vu1Zx+4q7aIT2jZT2GMkFu5N96tv3r6x/iB+YrM5k7CU25c1Plf8AXpW7+2HLteHhxKf8NtLH9yS1v8wX/EaxnM8N2ibC5XcW/Stlf560/KNb4Zvfsx4qGOwwDm80NlfzH4W+NrHzB8quVfKfA3Eb4HFJKhOm9nW9gynmD/3zAr6jy3HJPEksRukihlNrbHy6VSthh5XTM0xzS0UVqMhKKWigEopaKAKz6FbZlmB8Thx8oQf61oNUfFRacwxXTWsD/wCVk/6KlAtOTyaoh5XH1p9UTw+/dZfA3+Y/2r1iS8kzRK5jVVVu6BqbUSDueXKoBITTqgu7BR5m1R757Ffu6380QkfP417iyWIHUwLsernUfrtT9IwosoAHgBagOeDxKyoHTkb+uxsbj4V2qHy2QR4iaH81pkHk2z/5h9acZji5lIWGHtLi+ouAo6et6AkaS9QnY41uckMf8Klv1ppi8vbft8ey+IBVP63oCyPIBzIHqaY5zOPsszqQQIpGBG/JCdqq0uGy8E3eWY+ALt9QB/2Ks4wKfZWiiXQjRuACDcalPMHe+/WgOPBo/uGEty7CH/8AWtTNVb2X4rtMqwh6rGIz6xkxn/lq00AlZ17a2/u0H/vX+Ubf61otZb7c8RZcMvj2zfIIB/zVto/yIxl0Y5kIvr/lv9a03M37TKsC/WNpYD8DcfRBWa8MG2v+X+ta1wTgxj8pliVguiYvGzbAd1W38Bu3zvVux4gm/ZFbxMtmQacflfZSc2RoGv0ZRZT620tWHzwGJmjlsroxRh4MDb9a0bKOMcHlMMkU0wmm7Rm7ODvj3VA7+yjl1PwrLOMOIvt+JeaKDsVcAldVySo3YmwFyAPlWqmza2vBNkcvgjM4wmhiw5MfrWwexrii6jDSN3T+z3J0tz08uo39R51kWDyuSZQ5YWPqTfly6VZuE8inSUdkjSMWBQKOeg3vfpv1vW6Udy5WEYJ4PpOikWvVc42iUtFFAFFFFAFVbPsNpxQk/PFpPrG+30mP+GrRUTxNGOxMhv8Ac3k26gKQ3TcaSTbxAoBpk04WSx/ELfEbinuMPZ4mJ+kgaI+vvL/WoSM2sV6WI/WrDjYBiIbA21AMp/K3MH4GpYH9FROCzlezvMQjrdXUnfUOdhzN+e3jSf2nLJ+wga355DpHy5moA34jbsXgxA5I3Zv/AAP/AKfqRUpjYnkUdlL2d99QUNcW6X+G9RWMynETqVlmVVPNVj2uDcbk32IFS2XYXso1j1FtIABIHIcuVAMRkKn9rLNL/FIQPktqcR5LAOUSfFQf1p/S0ByigVfdUL6ACulqWigM+9mc/YT4/L2O8E7yxixH3UtmFvGxP+YVoFZf7RnOXZjhMzQEo18PiLX3XmNvHTqI8TGorTMPOrqroQysAykG4IIuCDQHWsk9u4uIPEJPb46P9q1umWZZXDiAFnjSQKbgML2PKs657JZIayj5Oy+WREk0KTtuTyFgb7dTXbBRTNHoErrGw3QM2k9O8oNjzPO/OpzjdwsmIVAETtXjVR+VXIH0Wm+WR2Vb3FgBXSUE1hmpsbx5QiW2ufP/AErvNB3TbartxVkXY4DAyW3YOH6byWkQH0Aaqg4uDflWVbi1+Uh58jLhzEfdsl/dJPwI/wBb19N5DJrw0DfmjjPzUGvlrImtK6+u3oa+mOB59eAwx6iMKf5O7/01U1P6EZx7J2iiiqZsCiiigCkpaKASvM0YYFWFwwII8QdjXuigM7yDE27TDSftcK3ZN4so/Zv/ADJY+t6t+SYju6DzG49D/v8ArVN9pWDfDTR5lApIjUR4kC3eh1bH1Uk79PSpvLMarBJYyGVgGBHVT8fDpUgsowiai+ldR/FYX+ddgK8xyBgCORr1UAWiiigCikvUZmvEWFw3/mJ4oz4M41f4ef0oCToJrP8AGe05XOnL8LPim6OUKR/4j/W1RUv9rYv9rLFhVP4EXWbee+k1OAXLi6LD4vDTYaRx31sCBfSw3Vh0uCAbVnns24xlw98uxRVWiJERbw5lL8rdQT426CpTCcDPLtPisTMD0D6Ete24Xf613xvsiw0ukAtDpPeKMWLr1uXvY+BpwC45ZnBkYKNL72LKfd9amibC56U1y/AJCumMWHhYf0FceIZ+zwuIcc1ilYeoQkU7YPmLiWcyMg6yMzn1Y/71KYSEsyovNiqjlzY6RvUNie9iUHRQB8gf9RV34HwHbY6BQBZX1nyCDV+oA+NdXO1Nmj0aZ7Rss15ZIq/8ALIPSPn/AJNVYhfb/avpnEwCRGRhdXUqR4gix/Wvm2fCmJ3ib3o2ZD5lTb+laNHPhoysRXoG04o38f1/+a+hvZRPqwAF76JJF+Z1f9VfO2bLaYNbTfSbeh/2rffY/J/dpV8JNQ9GRR/0movX5H9SY9l/oooqibAooooBKWiigEpaKKAaZpgxNE8ZtZwVN+RB2IPkRtWNZbjP7IxLYWdicLKzNE55Rtfdbk20+PqDbc1t5qp8ZcLR4qNxJ7psdh3kP5l87+PialAk8lx1+7e4Nitut+e/hyqZvWK8Ny4nLlkTHMgwsH7N7943N1CAA6gd9juumw23pX49zLMJexyxAinUodlFyQA27kFEOkctz3j1tYwapnPEeFwv/mZ44za+ksNRBvaye8b6SNh0qmY32pdqxjyvCzYqQC+oqVjA6k9fnpv40wwfs5giKzZrPJjMQQCULd3bkCxJZlHLcgG3LpVhVu6sUSrHGuyxxgBR8B13qEmwVbER5rjR/esSuGjcAGKFR03965N7+DdPDm6yvgnCxEEoZpST3pDqLEnqORPna9XXA5Kx3kJUeA5n49KmcNg0j90db+PS3Op4BBYLJ2svdCKLbciBboBy22qWwWWJHvuW33PT0p9S1AOccQUWUWFe6WmOcZqmGjMsokKLa+iJ5CL/ALqAm3nyoB7Ve48zKGHBTdvIkYkR0XUfeYqbKBzJ9PWqHxX7ZUA0ZcupiN5ZFIC+Sxndj62HrWTY7MjiXMuMlllkPU2O22wvsov0Aty2onh5GAwUwlxRYbhrlR5Wsu3ja1bf7JckZRJiZARq+7juPwg3c/EgD4GsvyvjkQzo7XVe1MriOKEFiTdrXtub257DlX0ZlWM7eGOUI6CRQ4V7agGFxcAkXt51vlqG4bTHZh5HZrHvaTw1KuLMsMTyLPY9xS1pPdYWHK4AN/M1sNBrCuxweUS1k+c+I+AMWkazS9jEL6Qsktm35bAEeJ59DVz9jufQIHgncQ4glVVHa2sKDYq3utzOwN9vjXj2sLefU+Jw6pHGNMTTDtLn3isYF7nbfyFZjLi4JBpk3Hmp29DSd0pZySoI+qqWvmDLeM8XhCBBi5JI9rKzE2HhZgbf97VsfAPtHgxwEUrLFiLgBSbdrtzS/M7G6i5G3jWsnBe6KL0UICilooAoopKADSOlxY0tLQFI444QgxCJ2gbQjEmzG4JFgQb7em9cMuwEcMYjhQIi8gP1vzJ8zuavWIhDqVbkRaorDZEoPfYuOgtb52/2qcghcPhWlYhNzzJJ/U86smXZYkW4uWI3J+tvCnkcQUWUADyr1TIFoopKgBS0UUAUlqWigKZxJ7O8PjJjMzujNbWFCkGwtfcbGwH+ldcD7NsujG+HEh23kOq9vLZfpVuooTkjcHkGFht2OGgjty0RIP0HOpEUtJQgKCKWigIfMOF8HOxafC4eRjuWaFCxPLdrXNR7+zzLDv8AYoB6Jb9KtFJQFRm9mWVtzwij+GSVf0cVMZTwxg8Kb4bDQxNa2pY11Ec93tc8hzPSpaloBLUUUtAf/9k="/>
          <p:cNvSpPr>
            <a:spLocks noChangeAspect="1" noChangeArrowheads="1"/>
          </p:cNvSpPr>
          <p:nvPr/>
        </p:nvSpPr>
        <p:spPr bwMode="auto">
          <a:xfrm>
            <a:off x="1527175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3598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Generacion</a:t>
            </a:r>
            <a:r>
              <a:rPr lang="es-MX" dirty="0" smtClean="0"/>
              <a:t> de los sentimientos de superación o frustración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/>
              <a:t> los factores afectivos impactan el comportamiento, el rendimiento y la motivación de los estudiantes, generando sentimientos diversos; se pueden mencionar las expresiones de unos estudiantes en cuanto a que: [La evaluación] «es una tortura y me desmotiva</a:t>
            </a:r>
            <a:r>
              <a:rPr lang="es-MX" dirty="0" smtClean="0"/>
              <a:t>»</a:t>
            </a:r>
          </a:p>
          <a:p>
            <a:r>
              <a:rPr lang="es-MX" dirty="0"/>
              <a:t> De este modo, su autoestima se ve afectada en gran medida por sus éxitos y fracasos escolares, pues se ha reconocido que estos se constituyen como «los nutrientes principales en el desarrollo de la personalidad»</a:t>
            </a:r>
          </a:p>
        </p:txBody>
      </p:sp>
    </p:spTree>
    <p:extLst>
      <p:ext uri="{BB962C8B-B14F-4D97-AF65-F5344CB8AC3E}">
        <p14:creationId xmlns:p14="http://schemas.microsoft.com/office/powerpoint/2010/main" val="2565836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/>
              <a:t> La rotulación tiene como consecuencia que el </a:t>
            </a:r>
            <a:r>
              <a:rPr lang="es-MX" dirty="0" err="1" smtClean="0"/>
              <a:t>diante</a:t>
            </a:r>
            <a:r>
              <a:rPr lang="es-MX" dirty="0" smtClean="0"/>
              <a:t> </a:t>
            </a:r>
            <a:r>
              <a:rPr lang="es-MX" dirty="0"/>
              <a:t>empieza a actuar acorde con la etiqueta impuesta y por lo tanto, lo confirma: el estudiante que reprueba pasaría a la categoría de los que nos sirven y podría pensar que como no sirvo, nada hago y si nada hace reprobará sobreviniendo el efecto </a:t>
            </a:r>
            <a:r>
              <a:rPr lang="es-MX" dirty="0" err="1"/>
              <a:t>Pigmalion</a:t>
            </a:r>
            <a:r>
              <a:rPr lang="es-MX" dirty="0"/>
              <a:t> o profecía </a:t>
            </a:r>
            <a:r>
              <a:rPr lang="es-MX" dirty="0" err="1"/>
              <a:t>autocumplida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41259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/>
              <a:t> los resultados de aprendizaje alcanzados por los estudiantes no constituirían necesariamente un reflejo de sus niveles de aprendizaje o de los obstáculos epistemológicos que les impiden comprender determinados contenidos. Serían, más bien, tanto el producto de los problemas que les aquejan y de las dificultades que les agobian, como de las creencias de los profesores sobre la evaluación, sus percepciones sobre los estudiantes y sobre el contexto sociocultural en el que desarrollan sus prácticas docentes.</a:t>
            </a:r>
          </a:p>
        </p:txBody>
      </p:sp>
    </p:spTree>
    <p:extLst>
      <p:ext uri="{BB962C8B-B14F-4D97-AF65-F5344CB8AC3E}">
        <p14:creationId xmlns:p14="http://schemas.microsoft.com/office/powerpoint/2010/main" val="913173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95536" y="476672"/>
            <a:ext cx="8229600" cy="5976664"/>
          </a:xfrm>
        </p:spPr>
        <p:txBody>
          <a:bodyPr>
            <a:normAutofit/>
          </a:bodyPr>
          <a:lstStyle/>
          <a:p>
            <a:pPr algn="just"/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 evaluación en la escuela constituye un proceso de vital importancia en el aprendizaje de los estudiantes, pues 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tiene efectos críticos 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en su trayectoria escolar tanto en el corto como en el largo plazo. </a:t>
            </a:r>
          </a:p>
          <a:p>
            <a:pPr algn="just"/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Las prácticas evaluativas de los profesores, orientadas por sus creencias, han sido relativamente poco reconocidas y/o investigadas, lo que ha impedido develar y solucionar los problemas y controversias asociadas a los resultados y consecuencias del proceso evaluativo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801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EVALUACIÓN Y SENTIDOS: ¿PARA QUÉ EVALUAR?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07504" y="1600200"/>
            <a:ext cx="8856984" cy="4925144"/>
          </a:xfrm>
        </p:spPr>
        <p:txBody>
          <a:bodyPr>
            <a:noAutofit/>
          </a:bodyPr>
          <a:lstStyle/>
          <a:p>
            <a:pPr algn="just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 acuerdo con los planteamientos actuales, la evaluación constituye un proceso formativo complejo y continuo que acompaña el desarrollo continuo de la actividad de enseñanza.</a:t>
            </a:r>
          </a:p>
          <a:p>
            <a:pPr marL="0" indent="0" algn="just">
              <a:buNone/>
            </a:pPr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evaluación se podría definir como la construcción de conocimiento sobre una situación escolar determinada, a partir de su medición, comparación, comprensión y planteamiento de interrogantes tanto acerca de los aprendizajes, como de las prácticas docentes desarrolladas.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501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s-MX" dirty="0" smtClean="0"/>
              <a:t>CREENCIAS DE LOS PROFESORES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5256584"/>
          </a:xfrm>
        </p:spPr>
        <p:txBody>
          <a:bodyPr>
            <a:noAutofit/>
          </a:bodyPr>
          <a:lstStyle/>
          <a:p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 necesario reconocer que, en ocasiones tales creencias se han arraigado de tal manera en el inconsciente de los profesores, que les dificulta reconocer su existencia y por lo tanto acuden a ellas como respuestas válidas, especialmente cuando se ven enfrentados a situaciones desconocidas o confusas (Pajares, 1992)</a:t>
            </a:r>
          </a:p>
          <a:p>
            <a:pPr marL="0" indent="0">
              <a:buNone/>
            </a:pPr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los profesores podrían adecuar las tareas de manera que los estudiantes puedan y deban utilizar sus habilidades, lo que requiere proporcionales indicaciones específicas para que replanteen los problemas mal estructurados y elaboren construcciones cognitivas más complejas. Es decir, para que aprendan (Allen, 2004).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536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CREENCIAS SOBRE EL SENTIDO DE LA </a:t>
            </a:r>
            <a:r>
              <a:rPr lang="es-MX" dirty="0" smtClean="0"/>
              <a:t>EVALUACIÓN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s-MX" dirty="0"/>
              <a:t>Se ha detectado que aquellos profesores que sostienen creencias tradicionales sobre este proceso la entienden como un instrumento de control y un medio que proporciona información objetiva, de modo que privilegian las respuestas </a:t>
            </a:r>
            <a:r>
              <a:rPr lang="es-MX" dirty="0" smtClean="0"/>
              <a:t>correctas.</a:t>
            </a:r>
          </a:p>
          <a:p>
            <a:r>
              <a:rPr lang="es-MX" dirty="0"/>
              <a:t> </a:t>
            </a:r>
            <a:r>
              <a:rPr lang="es-MX" dirty="0"/>
              <a:t>Los que creen que constituye una oportunidad para realizar una mirada introspectiva sobre la propia docencia, orientan y determinan el curso de sus prácticas revelando aspectos formativos del proceso evaluativo, enfatizando la comprensión mas que la reproducción y fomentando la posibilidad de construir y reconstruir el conocimiento con los estudiantes desde lo aprendido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35938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/>
              <a:t> Esta diversidad de creencias sobre la evaluación devela el hecho de que no son objetivas ni inocuas y, por el contrario, provocan efectos que vale la pena analizar.</a:t>
            </a:r>
          </a:p>
        </p:txBody>
      </p:sp>
    </p:spTree>
    <p:extLst>
      <p:ext uri="{BB962C8B-B14F-4D97-AF65-F5344CB8AC3E}">
        <p14:creationId xmlns:p14="http://schemas.microsoft.com/office/powerpoint/2010/main" val="1050144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Efectos para los estudiantes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/>
              <a:t> </a:t>
            </a:r>
            <a:r>
              <a:rPr lang="es-MX" dirty="0" smtClean="0"/>
              <a:t>las </a:t>
            </a:r>
            <a:r>
              <a:rPr lang="es-MX" dirty="0"/>
              <a:t>creencias de los profesores sobre la evaluación tienen efectos que acarrean profundas consecuencias en los estudiantes, algunas de las cuales pueden ser bastante críticas y desfavorables para ellos. </a:t>
            </a:r>
            <a:endParaRPr lang="es-MX" dirty="0" smtClean="0"/>
          </a:p>
          <a:p>
            <a:r>
              <a:rPr lang="es-MX" dirty="0"/>
              <a:t> como en la generación de sentimientos de superación o frustración en los estudiantes y la consiguiente construcción de su identidad personal.</a:t>
            </a:r>
          </a:p>
        </p:txBody>
      </p:sp>
    </p:spTree>
    <p:extLst>
      <p:ext uri="{BB962C8B-B14F-4D97-AF65-F5344CB8AC3E}">
        <p14:creationId xmlns:p14="http://schemas.microsoft.com/office/powerpoint/2010/main" val="916678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Escaso desarrollo de habilidades cognitivas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/>
              <a:t> Se ha reconocido que la enseñanza tradicional, al ser preferentemente memorística y reproductiva, obstaculiza o frena la expresión genuina de las comprensiones de los estudiantes y el desarrollo de sus habilidades cognitivas superiores que les permitirán pensar pos sí mismos. </a:t>
            </a:r>
            <a:endParaRPr lang="es-MX" dirty="0" smtClean="0"/>
          </a:p>
          <a:p>
            <a:r>
              <a:rPr lang="es-MX" dirty="0"/>
              <a:t> </a:t>
            </a:r>
            <a:r>
              <a:rPr lang="es-MX" dirty="0" smtClean="0"/>
              <a:t>No se puede enseñar sin contenido, como no se puede enseñar contenidos sin pensar.</a:t>
            </a:r>
          </a:p>
          <a:p>
            <a:r>
              <a:rPr lang="es-MX" dirty="0"/>
              <a:t>«Me molesta que dicten porque ¡me da rabia! Son como ideas que no te enseñan» o «Solo los profesores hablan y no dejan que los alumnos expongan su opinión de acuerdo al tema» </a:t>
            </a:r>
          </a:p>
        </p:txBody>
      </p:sp>
    </p:spTree>
    <p:extLst>
      <p:ext uri="{BB962C8B-B14F-4D97-AF65-F5344CB8AC3E}">
        <p14:creationId xmlns:p14="http://schemas.microsoft.com/office/powerpoint/2010/main" val="3199587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 En la evaluación se ha desestimado la diferencia entre los alumnos, como la diversidad social </a:t>
            </a:r>
            <a:r>
              <a:rPr lang="es-MX" dirty="0"/>
              <a:t>y cultural; esta noción establece que el éxito o fracaso escolar de los estudiantes es el resultado de las desigualdades </a:t>
            </a:r>
            <a:r>
              <a:rPr lang="es-MX" dirty="0" smtClean="0"/>
              <a:t>entre </a:t>
            </a:r>
            <a:r>
              <a:rPr lang="es-MX" dirty="0"/>
              <a:t>los estudiantes según su origen social y no de sus méritos individuales</a:t>
            </a:r>
          </a:p>
        </p:txBody>
      </p:sp>
    </p:spTree>
    <p:extLst>
      <p:ext uri="{BB962C8B-B14F-4D97-AF65-F5344CB8AC3E}">
        <p14:creationId xmlns:p14="http://schemas.microsoft.com/office/powerpoint/2010/main" val="36349285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67</TotalTime>
  <Words>865</Words>
  <Application>Microsoft Office PowerPoint</Application>
  <PresentationFormat>Presentación en pantalla (4:3)</PresentationFormat>
  <Paragraphs>31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Century Schoolbook</vt:lpstr>
      <vt:lpstr>Wingdings</vt:lpstr>
      <vt:lpstr>Wingdings 2</vt:lpstr>
      <vt:lpstr>Mirador</vt:lpstr>
      <vt:lpstr>Creencias de los profesores sobre Evaluación y Efectos Incidentales</vt:lpstr>
      <vt:lpstr>Presentación de PowerPoint</vt:lpstr>
      <vt:lpstr>EVALUACIÓN Y SENTIDOS: ¿PARA QUÉ EVALUAR?</vt:lpstr>
      <vt:lpstr>CREENCIAS DE LOS PROFESORES</vt:lpstr>
      <vt:lpstr>CREENCIAS SOBRE EL SENTIDO DE LA EVALUACIÓN</vt:lpstr>
      <vt:lpstr>Presentación de PowerPoint</vt:lpstr>
      <vt:lpstr>Efectos para los estudiantes</vt:lpstr>
      <vt:lpstr>Escaso desarrollo de habilidades cognitivas</vt:lpstr>
      <vt:lpstr>Presentación de PowerPoint</vt:lpstr>
      <vt:lpstr>Generacion de los sentimientos de superación o frustración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Creencias de los profesores sobre Evaluación y Efectos Incidentales</dc:title>
  <dc:creator>hp!</dc:creator>
  <cp:lastModifiedBy>claudia prado</cp:lastModifiedBy>
  <cp:revision>6</cp:revision>
  <dcterms:created xsi:type="dcterms:W3CDTF">2015-05-11T17:09:33Z</dcterms:created>
  <dcterms:modified xsi:type="dcterms:W3CDTF">2015-05-12T04:32:35Z</dcterms:modified>
</cp:coreProperties>
</file>