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8CC26A8-68E4-4343-A413-F2C7E41C57EC}" type="datetimeFigureOut">
              <a:rPr lang="es-MX" smtClean="0"/>
              <a:pPr/>
              <a:t>06/03/2015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EA3124F-5F3B-407D-A20C-1A9C5C75D76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mtClean="0"/>
              <a:t>Discurso instructivo</a:t>
            </a:r>
            <a:br>
              <a:rPr lang="es-MX" smtClean="0"/>
            </a:b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275856" y="5085184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Lucida Calligraphy" pitchFamily="66" charset="0"/>
              </a:rPr>
              <a:t>Equipo</a:t>
            </a:r>
            <a:r>
              <a:rPr lang="es-MX" dirty="0" smtClean="0">
                <a:latin typeface="Lucida Calligraphy" pitchFamily="66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s-MX" dirty="0" err="1" smtClean="0">
                <a:latin typeface="Lucida Calligraphy" pitchFamily="66" charset="0"/>
              </a:rPr>
              <a:t>Monserrath</a:t>
            </a:r>
            <a:r>
              <a:rPr lang="es-MX" dirty="0" smtClean="0">
                <a:latin typeface="Lucida Calligraphy" pitchFamily="66" charset="0"/>
              </a:rPr>
              <a:t> Lizcano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latin typeface="Lucida Calligraphy" pitchFamily="66" charset="0"/>
              </a:rPr>
              <a:t>Mariela </a:t>
            </a:r>
            <a:r>
              <a:rPr lang="es-MX" dirty="0" err="1" smtClean="0">
                <a:latin typeface="Lucida Calligraphy" pitchFamily="66" charset="0"/>
              </a:rPr>
              <a:t>Gonzalez</a:t>
            </a:r>
            <a:r>
              <a:rPr lang="es-MX" dirty="0" smtClean="0">
                <a:latin typeface="Lucida Calligraphy" pitchFamily="66" charset="0"/>
              </a:rPr>
              <a:t> Cano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latin typeface="Lucida Calligraphy" pitchFamily="66" charset="0"/>
              </a:rPr>
              <a:t>Fernanda </a:t>
            </a:r>
            <a:r>
              <a:rPr lang="es-MX" dirty="0" err="1" smtClean="0">
                <a:latin typeface="Lucida Calligraphy" pitchFamily="66" charset="0"/>
              </a:rPr>
              <a:t>Valdès</a:t>
            </a:r>
            <a:r>
              <a:rPr lang="es-MX" dirty="0" smtClean="0">
                <a:latin typeface="Lucida Calligraphy" pitchFamily="66" charset="0"/>
              </a:rPr>
              <a:t> </a:t>
            </a:r>
            <a:endParaRPr lang="es-MX" dirty="0" smtClean="0"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es-MX" dirty="0" smtClean="0"/>
              <a:t>Tipo </a:t>
            </a:r>
            <a:r>
              <a:rPr lang="es-MX" dirty="0"/>
              <a:t>de texto que plantea instrucciones de manera lineal y no jerarquizada, ordenadas por argumentos de naturaleza exclusivamente temporal. Presenta, además, un predominio de la función apelativa y representativa.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r>
              <a:rPr lang="es-MX" dirty="0"/>
              <a:t>Los textos instructivos recogen las instrucciones u operaciones que hemos realizar para llevar a cabo una determinada tarea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224136"/>
          </a:xfrm>
        </p:spPr>
        <p:txBody>
          <a:bodyPr>
            <a:normAutofit/>
          </a:bodyPr>
          <a:lstStyle/>
          <a:p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  <a:latin typeface="Lucida Calligraphy" pitchFamily="66" charset="0"/>
              </a:rPr>
              <a:t>CARACTERÍSTICAS: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es-MX" dirty="0" smtClean="0"/>
              <a:t>Se presentan en un formato especial:</a:t>
            </a:r>
          </a:p>
          <a:p>
            <a:r>
              <a:rPr lang="es-MX" dirty="0" smtClean="0"/>
              <a:t>Se utilizan marcas gráficas como números, asteriscos o guiones para diferenciar o secuenciar la serie de pasos.</a:t>
            </a:r>
          </a:p>
          <a:p>
            <a:r>
              <a:rPr lang="es-MX" dirty="0" smtClean="0"/>
              <a:t>Es frecuente el acompañamiento de imágenes para reforzar o clarificar los pasos que se han de seguir.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Desarrollan los procedimientos compuestos por pasos que deben cumplirse para conseguir un resultado.</a:t>
            </a:r>
          </a:p>
          <a:p>
            <a:r>
              <a:rPr lang="es-MX" dirty="0" smtClean="0"/>
              <a:t>Lo más frecuente es el uso del infinitivo o del modo imperativo, o también las formas impersonales o perífrasis de obligación.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4400" dirty="0" smtClean="0">
                <a:solidFill>
                  <a:schemeClr val="accent2">
                    <a:lumMod val="75000"/>
                  </a:schemeClr>
                </a:solidFill>
                <a:latin typeface="Lucida Handwriting" pitchFamily="66" charset="0"/>
              </a:rPr>
              <a:t>Ejemplos</a:t>
            </a:r>
          </a:p>
          <a:p>
            <a:r>
              <a:rPr lang="es-MX" dirty="0" smtClean="0"/>
              <a:t>Manuales</a:t>
            </a:r>
          </a:p>
          <a:p>
            <a:r>
              <a:rPr lang="es-MX" dirty="0" smtClean="0"/>
              <a:t>Instructivos</a:t>
            </a:r>
          </a:p>
          <a:p>
            <a:r>
              <a:rPr lang="es-MX" dirty="0" smtClean="0"/>
              <a:t>Recetas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39</TotalTime>
  <Words>151</Words>
  <Application>Microsoft Office PowerPoint</Application>
  <PresentationFormat>Presentación en pantalla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Boticario</vt:lpstr>
      <vt:lpstr>Discurso instructivo </vt:lpstr>
      <vt:lpstr>Presentación de PowerPoint</vt:lpstr>
      <vt:lpstr>Presentación de PowerPoint</vt:lpstr>
      <vt:lpstr>CARACTERÍSTICAS: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Discurso instructivo</dc:title>
  <dc:creator>Karla Rodriguez</dc:creator>
  <cp:lastModifiedBy>CCPA</cp:lastModifiedBy>
  <cp:revision>8</cp:revision>
  <dcterms:created xsi:type="dcterms:W3CDTF">2014-03-25T00:18:36Z</dcterms:created>
  <dcterms:modified xsi:type="dcterms:W3CDTF">2015-03-06T15:23:37Z</dcterms:modified>
</cp:coreProperties>
</file>