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E0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71" autoAdjust="0"/>
    <p:restoredTop sz="94660"/>
  </p:normalViewPr>
  <p:slideViewPr>
    <p:cSldViewPr>
      <p:cViewPr>
        <p:scale>
          <a:sx n="76" d="100"/>
          <a:sy n="76" d="100"/>
        </p:scale>
        <p:origin x="-123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0886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7475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4558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5737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5218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656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720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7300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091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0475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2126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A46A-5762-45EB-B5EA-8113C3C7C786}" type="datetimeFigureOut">
              <a:rPr lang="es-ES" smtClean="0"/>
              <a:pPr/>
              <a:t>11/05/2015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5818-E362-4BFF-A77B-8CD3F4138E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4317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>Cómo se extinguieron los dinosaurios?</a:t>
            </a:r>
            <a:b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</a:br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>Exploración y conocimiento del mundo. </a:t>
            </a:r>
            <a:b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</a:br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>Aspecto: Mundo natural</a:t>
            </a:r>
            <a:b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</a:br>
            <a:r>
              <a:rPr lang="es-ES" dirty="0" smtClean="0">
                <a:latin typeface="Champagne &amp; Limousines" pitchFamily="34" charset="0"/>
                <a:ea typeface="Champagne &amp; Limousines" pitchFamily="34" charset="0"/>
              </a:rPr>
              <a:t>Aprendizaje esperado  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Especula sobre lo que cree que va a pasar en una situación observable; por ejemplo, al hervir agua, al mezclar elementos como agua con aceite, con tierra, con azúcar, y observar reacciones y explica lo que ve que paso.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23928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Isayeid</a:t>
            </a:r>
            <a:r>
              <a:rPr lang="es-ES" dirty="0" smtClean="0"/>
              <a:t> Monserrat Pilar Carmona, #16, 3ºC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8241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691680" y="53012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000100" y="948690"/>
            <a:ext cx="77867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/>
              <a:t>Los alumnos expusieron información acerca de ¿Cómo se extinguieron los dinosaurios? Y posteriormente compararon los resultados y las distintas teorías de extinción.</a:t>
            </a:r>
          </a:p>
          <a:p>
            <a:pPr algn="just"/>
            <a:r>
              <a:rPr lang="es-MX" sz="3600" dirty="0" smtClean="0"/>
              <a:t>Respondieron por qué creían que los dinosaurios se extinguieron, si se extinguieron por las erupciones volcánicas.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4344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691680" y="53012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6" name="5 Imagen" descr="11238731_844731498897892_201949003544472024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5728"/>
            <a:ext cx="5238787" cy="392909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357290" y="4786322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Experimento: “Hagamos un volcán”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4344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11210414_844732208897821_361671272238642989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99" y="150000"/>
            <a:ext cx="3990997" cy="2993248"/>
          </a:xfrm>
          <a:prstGeom prst="rect">
            <a:avLst/>
          </a:prstGeom>
        </p:spPr>
      </p:pic>
      <p:pic>
        <p:nvPicPr>
          <p:cNvPr id="3" name="2 Imagen" descr="11050257_844732232231152_2285668899143606621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357562"/>
            <a:ext cx="4190997" cy="314324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1438" y="3929066"/>
            <a:ext cx="4000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La actividad fue exitosa y los niños estaban muy emocionados y sorprendidos por la reacción.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31759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129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Cómo se extinguieron los dinosaurios? Exploración y conocimiento del mundo.  Aspecto: Mundo natural Aprendizaje esperado  : 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Plata</dc:creator>
  <cp:lastModifiedBy>addy garcia</cp:lastModifiedBy>
  <cp:revision>8</cp:revision>
  <dcterms:created xsi:type="dcterms:W3CDTF">2015-05-11T02:39:09Z</dcterms:created>
  <dcterms:modified xsi:type="dcterms:W3CDTF">2015-05-12T04:06:17Z</dcterms:modified>
</cp:coreProperties>
</file>