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71" r:id="rId4"/>
    <p:sldId id="266" r:id="rId5"/>
    <p:sldId id="267" r:id="rId6"/>
    <p:sldId id="272" r:id="rId7"/>
    <p:sldId id="268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1609-DA6A-4D09-B117-37B8CFA88810}" type="datetimeFigureOut">
              <a:rPr lang="es-MX" smtClean="0"/>
              <a:pPr/>
              <a:t>11/05/2015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F094-1465-4883-AF74-044A131E0C6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454072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1609-DA6A-4D09-B117-37B8CFA88810}" type="datetimeFigureOut">
              <a:rPr lang="es-MX" smtClean="0"/>
              <a:pPr/>
              <a:t>11/05/2015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F094-1465-4883-AF74-044A131E0C6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70455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1609-DA6A-4D09-B117-37B8CFA88810}" type="datetimeFigureOut">
              <a:rPr lang="es-MX" smtClean="0"/>
              <a:pPr/>
              <a:t>11/05/2015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F094-1465-4883-AF74-044A131E0C6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15491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1609-DA6A-4D09-B117-37B8CFA88810}" type="datetimeFigureOut">
              <a:rPr lang="es-MX" smtClean="0"/>
              <a:pPr/>
              <a:t>11/05/2015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F094-1465-4883-AF74-044A131E0C6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897243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1609-DA6A-4D09-B117-37B8CFA88810}" type="datetimeFigureOut">
              <a:rPr lang="es-MX" smtClean="0"/>
              <a:pPr/>
              <a:t>11/05/2015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F094-1465-4883-AF74-044A131E0C6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702689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1609-DA6A-4D09-B117-37B8CFA88810}" type="datetimeFigureOut">
              <a:rPr lang="es-MX" smtClean="0"/>
              <a:pPr/>
              <a:t>11/05/2015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F094-1465-4883-AF74-044A131E0C6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403494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1609-DA6A-4D09-B117-37B8CFA88810}" type="datetimeFigureOut">
              <a:rPr lang="es-MX" smtClean="0"/>
              <a:pPr/>
              <a:t>11/05/2015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F094-1465-4883-AF74-044A131E0C6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910472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1609-DA6A-4D09-B117-37B8CFA88810}" type="datetimeFigureOut">
              <a:rPr lang="es-MX" smtClean="0"/>
              <a:pPr/>
              <a:t>11/05/2015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F094-1465-4883-AF74-044A131E0C6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987785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1609-DA6A-4D09-B117-37B8CFA88810}" type="datetimeFigureOut">
              <a:rPr lang="es-MX" smtClean="0"/>
              <a:pPr/>
              <a:t>11/05/2015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F094-1465-4883-AF74-044A131E0C6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957080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1609-DA6A-4D09-B117-37B8CFA88810}" type="datetimeFigureOut">
              <a:rPr lang="es-MX" smtClean="0"/>
              <a:pPr/>
              <a:t>11/05/2015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F094-1465-4883-AF74-044A131E0C6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12648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1609-DA6A-4D09-B117-37B8CFA88810}" type="datetimeFigureOut">
              <a:rPr lang="es-MX" smtClean="0"/>
              <a:pPr/>
              <a:t>11/05/2015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F094-1465-4883-AF74-044A131E0C6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284321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C1609-DA6A-4D09-B117-37B8CFA88810}" type="datetimeFigureOut">
              <a:rPr lang="es-MX" smtClean="0"/>
              <a:pPr/>
              <a:t>11/05/2015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FF094-1465-4883-AF74-044A131E0C6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09118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" y="14199"/>
            <a:ext cx="9136360" cy="686885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635"/>
            <a:ext cx="9144000" cy="6874757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rgbClr val="FF0066"/>
                </a:solidFill>
                <a:latin typeface="Algerian" pitchFamily="82" charset="0"/>
              </a:rPr>
              <a:t>Jardín de Niños ANA MARGARITA GIL DEL BOSQUE</a:t>
            </a:r>
            <a:endParaRPr lang="es-MX" dirty="0">
              <a:solidFill>
                <a:srgbClr val="FF0066"/>
              </a:solidFill>
              <a:latin typeface="Algerian" pitchFamily="82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139952" y="3933056"/>
            <a:ext cx="6864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 smtClean="0">
                <a:solidFill>
                  <a:srgbClr val="92D050"/>
                </a:solidFill>
                <a:latin typeface="AlERGIAN"/>
              </a:rPr>
              <a:t>2°B </a:t>
            </a:r>
            <a:endParaRPr lang="es-MX" b="1" dirty="0">
              <a:solidFill>
                <a:srgbClr val="92D050"/>
              </a:solidFill>
              <a:latin typeface="AlERGI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838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" y="14199"/>
            <a:ext cx="9136360" cy="686885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916832"/>
            <a:ext cx="3816424" cy="216024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Calle Coque  s/n</a:t>
            </a:r>
            <a:br>
              <a:rPr lang="es-MX" dirty="0" smtClean="0"/>
            </a:br>
            <a:r>
              <a:rPr lang="es-MX" dirty="0" smtClean="0"/>
              <a:t>Colonia La Fragua</a:t>
            </a:r>
            <a:br>
              <a:rPr lang="es-MX" dirty="0" smtClean="0"/>
            </a:br>
            <a:r>
              <a:rPr lang="es-MX" dirty="0" smtClean="0"/>
              <a:t>Saltillo, </a:t>
            </a:r>
            <a:r>
              <a:rPr lang="es-MX" dirty="0" smtClean="0"/>
              <a:t>Coahuila.</a:t>
            </a:r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2627784" y="908720"/>
            <a:ext cx="34642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5400" b="1" dirty="0" smtClean="0">
                <a:solidFill>
                  <a:srgbClr val="FF0066"/>
                </a:solidFill>
              </a:rPr>
              <a:t>UBICACIÓN</a:t>
            </a:r>
            <a:endParaRPr lang="es-MX" sz="2800" b="1" dirty="0">
              <a:solidFill>
                <a:srgbClr val="FF0066"/>
              </a:solidFill>
            </a:endParaRPr>
          </a:p>
        </p:txBody>
      </p:sp>
      <p:pic>
        <p:nvPicPr>
          <p:cNvPr id="6" name="Picture 5" descr="C:\Users\Aline\Desktop\10735940_10202884526900792_63049869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420888"/>
            <a:ext cx="3240360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750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" y="14199"/>
            <a:ext cx="9136360" cy="686885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539552" y="548680"/>
            <a:ext cx="28405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5400" b="1" dirty="0" smtClean="0">
                <a:solidFill>
                  <a:srgbClr val="FF0066"/>
                </a:solidFill>
              </a:rPr>
              <a:t>CROQUIS</a:t>
            </a:r>
            <a:endParaRPr lang="es-MX" sz="2800" b="1" dirty="0">
              <a:solidFill>
                <a:srgbClr val="FF0066"/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 l="5254" r="6197"/>
          <a:stretch>
            <a:fillRect/>
          </a:stretch>
        </p:blipFill>
        <p:spPr bwMode="auto">
          <a:xfrm>
            <a:off x="2195736" y="1628800"/>
            <a:ext cx="6264696" cy="4392488"/>
          </a:xfrm>
          <a:prstGeom prst="rect">
            <a:avLst/>
          </a:prstGeom>
          <a:ln w="38100" cap="sq">
            <a:solidFill>
              <a:srgbClr val="FF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750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" y="14199"/>
            <a:ext cx="9136360" cy="686885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7379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sz="6000" b="1" dirty="0" smtClean="0">
                <a:solidFill>
                  <a:srgbClr val="FF0066"/>
                </a:solidFill>
              </a:rPr>
              <a:t>Collage de los 5 sentidos</a:t>
            </a:r>
            <a:r>
              <a:rPr lang="es-MX" sz="6000" b="1" dirty="0" smtClean="0">
                <a:solidFill>
                  <a:srgbClr val="FF0066"/>
                </a:solidFill>
              </a:rPr>
              <a:t/>
            </a:r>
            <a:br>
              <a:rPr lang="es-MX" sz="6000" b="1" dirty="0" smtClean="0">
                <a:solidFill>
                  <a:srgbClr val="FF0066"/>
                </a:solidFill>
              </a:rPr>
            </a:br>
            <a:r>
              <a:rPr lang="es-MX" sz="3600" b="1" dirty="0" smtClean="0">
                <a:solidFill>
                  <a:srgbClr val="FF0066"/>
                </a:solidFill>
              </a:rPr>
              <a:t>-Clasificando-</a:t>
            </a:r>
            <a:endParaRPr lang="es-MX" sz="6000" b="1" dirty="0">
              <a:solidFill>
                <a:srgbClr val="FF0066"/>
              </a:solidFill>
            </a:endParaRPr>
          </a:p>
        </p:txBody>
      </p:sp>
      <p:pic>
        <p:nvPicPr>
          <p:cNvPr id="6" name="Picture 5" descr="C:\Users\Aline\Pictures\20150414_120301.jpg"/>
          <p:cNvPicPr>
            <a:picLocks noChangeAspect="1" noChangeArrowheads="1"/>
          </p:cNvPicPr>
          <p:nvPr/>
        </p:nvPicPr>
        <p:blipFill>
          <a:blip r:embed="rId3" cstate="print"/>
          <a:srcRect b="12969"/>
          <a:stretch>
            <a:fillRect/>
          </a:stretch>
        </p:blipFill>
        <p:spPr bwMode="auto">
          <a:xfrm>
            <a:off x="1907704" y="4077072"/>
            <a:ext cx="6624736" cy="2232248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395536" y="2060848"/>
            <a:ext cx="820891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MX" sz="2200" dirty="0" smtClean="0"/>
              <a:t>En esta actividad sobre los 5 sentidos los niños primero identificaron que decía en cada palabra, entre todos fuimos leyendo, y relacionaron también el dibujo. Cada niño traía de tarea imágenes alusivas a los 5 sentidos, y con éstas imágenes pasaban y colocaban el recorte según correspondía. </a:t>
            </a:r>
          </a:p>
        </p:txBody>
      </p:sp>
    </p:spTree>
    <p:extLst>
      <p:ext uri="{BB962C8B-B14F-4D97-AF65-F5344CB8AC3E}">
        <p14:creationId xmlns:p14="http://schemas.microsoft.com/office/powerpoint/2010/main" xmlns="" val="190105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" y="14199"/>
            <a:ext cx="9136360" cy="686885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763688" y="1628800"/>
            <a:ext cx="66247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3200" dirty="0"/>
          </a:p>
          <a:p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683568" y="836712"/>
            <a:ext cx="74168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3200" dirty="0" smtClean="0"/>
              <a:t>Los niños se mostraron muy  participativos en la actividad, y si </a:t>
            </a:r>
            <a:r>
              <a:rPr lang="es-MX" sz="3200" dirty="0" smtClean="0"/>
              <a:t>un niño se equivocaba los demás lo ayudaban a acomodar la imagen en el lugar correcto.</a:t>
            </a:r>
            <a:endParaRPr lang="es-MX" sz="3200" dirty="0" smtClean="0"/>
          </a:p>
          <a:p>
            <a:r>
              <a:rPr lang="es-MX" sz="3200" dirty="0" smtClean="0"/>
              <a:t> </a:t>
            </a:r>
            <a:endParaRPr lang="es-MX" sz="3200" dirty="0" smtClean="0"/>
          </a:p>
          <a:p>
            <a:pPr>
              <a:buFont typeface="Arial" pitchFamily="34" charset="0"/>
              <a:buChar char="•"/>
            </a:pPr>
            <a:r>
              <a:rPr lang="es-MX" sz="3200" dirty="0" smtClean="0"/>
              <a:t>Mi </a:t>
            </a:r>
            <a:r>
              <a:rPr lang="es-MX" sz="3200" dirty="0" smtClean="0"/>
              <a:t>función como </a:t>
            </a:r>
            <a:r>
              <a:rPr lang="es-MX" sz="3200" dirty="0" smtClean="0"/>
              <a:t>educadora fue la de guía, les ayude si tenían dificultades.      </a:t>
            </a:r>
            <a:endParaRPr lang="es-MX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15595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" y="-10850"/>
            <a:ext cx="9136360" cy="686885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763688" y="1628800"/>
            <a:ext cx="66247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3200" dirty="0"/>
          </a:p>
          <a:p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755576" y="764704"/>
            <a:ext cx="76328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 smtClean="0"/>
              <a:t>Tuve muy buenos resultados con la actividad, los niños identificaron correctamente todos los sentidos, y lograron poner la imagen donde correspondía.</a:t>
            </a:r>
          </a:p>
          <a:p>
            <a:endParaRPr lang="es-MX" sz="3200" dirty="0" smtClean="0"/>
          </a:p>
          <a:p>
            <a:r>
              <a:rPr lang="es-MX" sz="3200" dirty="0" smtClean="0"/>
              <a:t>Creo que para mejorar  la actividad podría ampliar el espacio donde los niños hicieron el collage.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xmlns="" val="155954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" y="14199"/>
            <a:ext cx="9136360" cy="6868850"/>
          </a:xfrm>
          <a:prstGeom prst="rect">
            <a:avLst/>
          </a:prstGeom>
        </p:spPr>
      </p:pic>
      <p:sp>
        <p:nvSpPr>
          <p:cNvPr id="3074" name="AutoShape 2" descr="https://fbcdn-sphotos-h-a.akamaihd.net/hphotos-ak-xpf1/v/t34.0-12/10735940_10202884526900792_630498698_n.jpg?oh=5eaaa1bbf0d0f1309d8528b8fe0fa58b&amp;oe=54504D32&amp;__gda__=1414620230_ffaa8c2383590a623488fc9faee07cb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0" name="Picture 6" descr="C:\Users\Aline\Pictures\20150414_1203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8079489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909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154</Words>
  <Application>Microsoft Office PowerPoint</Application>
  <PresentationFormat>Presentación en pantalla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Jardín de Niños ANA MARGARITA GIL DEL BOSQUE</vt:lpstr>
      <vt:lpstr> Calle Coque  s/n Colonia La Fragua Saltillo, Coahuila.</vt:lpstr>
      <vt:lpstr>Diapositiva 3</vt:lpstr>
      <vt:lpstr>Collage de los 5 sentidos -Clasificando-</vt:lpstr>
      <vt:lpstr>Diapositiva 5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Pragmatismo</dc:title>
  <dc:creator>Usuario</dc:creator>
  <cp:lastModifiedBy>Aline</cp:lastModifiedBy>
  <cp:revision>28</cp:revision>
  <dcterms:created xsi:type="dcterms:W3CDTF">2014-05-13T21:01:51Z</dcterms:created>
  <dcterms:modified xsi:type="dcterms:W3CDTF">2015-05-12T04:05:23Z</dcterms:modified>
</cp:coreProperties>
</file>