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sldIdLst>
    <p:sldId id="256" r:id="rId2"/>
    <p:sldId id="257" r:id="rId3"/>
    <p:sldId id="258" r:id="rId4"/>
    <p:sldId id="261" r:id="rId5"/>
    <p:sldId id="259" r:id="rId6"/>
    <p:sldId id="260" r:id="rId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4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s-ES_tradnl" smtClean="0"/>
              <a:t>Clic para editar título</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11/05/15</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‹Nr.›</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nchor="ct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F8FB8C66-88E8-F14A-9020-F0FE77D9022F}" type="datetimeFigureOut">
              <a:rPr lang="es-ES" smtClean="0"/>
              <a:t>11/05/15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D9DBCC-A3BC-0949-A6E1-70134EA4C59E}"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s-ES_tradnl" smtClean="0"/>
              <a:t>Clic para editar título</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F8FB8C66-88E8-F14A-9020-F0FE77D9022F}" type="datetimeFigureOut">
              <a:rPr lang="es-ES" smtClean="0"/>
              <a:t>11/05/15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D9DBCC-A3BC-0949-A6E1-70134EA4C59E}"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F8FB8C66-88E8-F14A-9020-F0FE77D9022F}" type="datetimeFigureOut">
              <a:rPr lang="es-ES" smtClean="0"/>
              <a:t>11/05/15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D9DBCC-A3BC-0949-A6E1-70134EA4C59E}"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s-ES_tradnl" smtClean="0"/>
              <a:t>Clic para editar título</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64DDAE5B-B07C-441A-8026-C23A427A74DC}" type="datetime1">
              <a:rPr lang="en-US" smtClean="0"/>
              <a:pPr/>
              <a:t>11/05/15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5" name="Date Placeholder 4"/>
          <p:cNvSpPr>
            <a:spLocks noGrp="1"/>
          </p:cNvSpPr>
          <p:nvPr>
            <p:ph type="dt" sz="half" idx="10"/>
          </p:nvPr>
        </p:nvSpPr>
        <p:spPr/>
        <p:txBody>
          <a:bodyPr/>
          <a:lstStyle/>
          <a:p>
            <a:fld id="{F8FB8C66-88E8-F14A-9020-F0FE77D9022F}" type="datetimeFigureOut">
              <a:rPr lang="es-ES" smtClean="0"/>
              <a:t>11/05/15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D9DBCC-A3BC-0949-A6E1-70134EA4C59E}" type="slidenum">
              <a:rPr lang="es-ES" smtClean="0"/>
              <a:t>‹Nr.›</a:t>
            </a:fld>
            <a:endParaRPr lang="es-ES"/>
          </a:p>
        </p:txBody>
      </p:sp>
      <p:sp>
        <p:nvSpPr>
          <p:cNvPr id="9" name="Content Placeholder 8"/>
          <p:cNvSpPr>
            <a:spLocks noGrp="1"/>
          </p:cNvSpPr>
          <p:nvPr>
            <p:ph sz="quarter" idx="13"/>
          </p:nvPr>
        </p:nvSpPr>
        <p:spPr>
          <a:xfrm>
            <a:off x="841248" y="2039112"/>
            <a:ext cx="3657600" cy="395020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7" name="Date Placeholder 6"/>
          <p:cNvSpPr>
            <a:spLocks noGrp="1"/>
          </p:cNvSpPr>
          <p:nvPr>
            <p:ph type="dt" sz="half" idx="10"/>
          </p:nvPr>
        </p:nvSpPr>
        <p:spPr/>
        <p:txBody>
          <a:bodyPr/>
          <a:lstStyle/>
          <a:p>
            <a:fld id="{F8FB8C66-88E8-F14A-9020-F0FE77D9022F}" type="datetimeFigureOut">
              <a:rPr lang="es-ES" smtClean="0"/>
              <a:t>11/05/15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8D9DBCC-A3BC-0949-A6E1-70134EA4C59E}" type="slidenum">
              <a:rPr lang="es-ES" smtClean="0"/>
              <a:t>‹Nr.›</a:t>
            </a:fld>
            <a:endParaRPr lang="es-E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F8FB8C66-88E8-F14A-9020-F0FE77D9022F}" type="datetimeFigureOut">
              <a:rPr lang="es-ES" smtClean="0"/>
              <a:t>11/05/15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8D9DBCC-A3BC-0949-A6E1-70134EA4C59E}"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B8C66-88E8-F14A-9020-F0FE77D9022F}" type="datetimeFigureOut">
              <a:rPr lang="es-ES" smtClean="0"/>
              <a:t>11/05/15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8D9DBCC-A3BC-0949-A6E1-70134EA4C59E}"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s-ES_tradnl" smtClean="0"/>
              <a:t>Clic para editar título</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F8FB8C66-88E8-F14A-9020-F0FE77D9022F}" type="datetimeFigureOut">
              <a:rPr lang="es-ES" smtClean="0"/>
              <a:t>11/05/15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D9DBCC-A3BC-0949-A6E1-70134EA4C59E}" type="slidenum">
              <a:rPr lang="es-ES" smtClean="0"/>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F8FB8C66-88E8-F14A-9020-F0FE77D9022F}" type="datetimeFigureOut">
              <a:rPr lang="es-ES" smtClean="0"/>
              <a:t>11/05/15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D9DBCC-A3BC-0949-A6E1-70134EA4C59E}"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s-ES_tradnl" smtClean="0"/>
              <a:t>Clic para editar título</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F8FB8C66-88E8-F14A-9020-F0FE77D9022F}" type="datetimeFigureOut">
              <a:rPr lang="es-ES" smtClean="0"/>
              <a:t>11/05/15</a:t>
            </a:fld>
            <a:endParaRPr lang="es-E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s-E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8D9DBCC-A3BC-0949-A6E1-70134EA4C59E}" type="slidenum">
              <a:rPr lang="es-ES" smtClean="0"/>
              <a:t>‹Nr.›</a:t>
            </a:fld>
            <a:endParaRPr lang="es-E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Actividad. </a:t>
            </a:r>
            <a:endParaRPr lang="es-ES" dirty="0"/>
          </a:p>
        </p:txBody>
      </p:sp>
      <p:sp>
        <p:nvSpPr>
          <p:cNvPr id="3" name="Subtítulo 2"/>
          <p:cNvSpPr>
            <a:spLocks noGrp="1"/>
          </p:cNvSpPr>
          <p:nvPr>
            <p:ph type="subTitle" idx="1"/>
          </p:nvPr>
        </p:nvSpPr>
        <p:spPr/>
        <p:txBody>
          <a:bodyPr/>
          <a:lstStyle/>
          <a:p>
            <a:r>
              <a:rPr lang="es-ES" dirty="0" smtClean="0"/>
              <a:t>Nuestro nuevo cuento.</a:t>
            </a:r>
            <a:endParaRPr lang="es-ES" dirty="0"/>
          </a:p>
        </p:txBody>
      </p:sp>
    </p:spTree>
    <p:extLst>
      <p:ext uri="{BB962C8B-B14F-4D97-AF65-F5344CB8AC3E}">
        <p14:creationId xmlns:p14="http://schemas.microsoft.com/office/powerpoint/2010/main" val="86150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642406"/>
            <a:ext cx="7467600" cy="3951337"/>
          </a:xfrm>
        </p:spPr>
        <p:txBody>
          <a:bodyPr>
            <a:normAutofit/>
          </a:bodyPr>
          <a:lstStyle/>
          <a:p>
            <a:pPr algn="ctr"/>
            <a:r>
              <a:rPr lang="es-ES" sz="3600" dirty="0" smtClean="0"/>
              <a:t>Esta fue una actividad que en lo personal me gusto mucho, ya que anteriormente la había aplicado en otro grupo y no había resultado como deseaba. Sin embargo esta vez, resulto diferente.</a:t>
            </a:r>
            <a:endParaRPr lang="es-ES" sz="3600" dirty="0"/>
          </a:p>
        </p:txBody>
      </p:sp>
    </p:spTree>
    <p:extLst>
      <p:ext uri="{BB962C8B-B14F-4D97-AF65-F5344CB8AC3E}">
        <p14:creationId xmlns:p14="http://schemas.microsoft.com/office/powerpoint/2010/main" val="159036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39563"/>
            <a:ext cx="8229600" cy="4525963"/>
          </a:xfrm>
        </p:spPr>
        <p:txBody>
          <a:bodyPr>
            <a:noAutofit/>
          </a:bodyPr>
          <a:lstStyle/>
          <a:p>
            <a:pPr algn="ctr"/>
            <a:r>
              <a:rPr lang="es-ES" sz="3200" dirty="0" smtClean="0"/>
              <a:t>Se mostro a los niños distintas imágenes de un cuento, las cuales no tenían texto alguno, preguntándoles que era lo que creían que pasaba en las imágenes, algunos narraban la historia y otros decían que no podían saber porque no tenia letras. La consigna fue que en equipos formarían un cuento de acuerdo a la imagen que se les dar</a:t>
            </a:r>
            <a:r>
              <a:rPr lang="es-ES" sz="3200" dirty="0" smtClean="0"/>
              <a:t>ía; terminando pasaron a contarla a sus compañeros, algunos equipos pusieron el cuento de manera escrita y otros el dibujo, sin embargo todos tenían un principio y un fin.</a:t>
            </a:r>
            <a:endParaRPr lang="es-ES" sz="3200" dirty="0"/>
          </a:p>
        </p:txBody>
      </p:sp>
    </p:spTree>
    <p:extLst>
      <p:ext uri="{BB962C8B-B14F-4D97-AF65-F5344CB8AC3E}">
        <p14:creationId xmlns:p14="http://schemas.microsoft.com/office/powerpoint/2010/main" val="147935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37187"/>
            <a:ext cx="7467600" cy="3951337"/>
          </a:xfrm>
        </p:spPr>
        <p:txBody>
          <a:bodyPr>
            <a:noAutofit/>
          </a:bodyPr>
          <a:lstStyle/>
          <a:p>
            <a:r>
              <a:rPr lang="es-ES" sz="3200" dirty="0" smtClean="0"/>
              <a:t>Me dio mucho gusto ver la manera en que los niños se desenvolvían delante de sus compañeros al contar el cuento, lo que habían logrado al escribir algunas partes de lo que pasaba en su cuento y ver que lograban trabajar en equipo para formar un solo producto, ya que esto es una de las cosas que mas se les dificulta al grupo</a:t>
            </a:r>
            <a:endParaRPr lang="es-ES" sz="3200" dirty="0"/>
          </a:p>
        </p:txBody>
      </p:sp>
    </p:spTree>
    <p:extLst>
      <p:ext uri="{BB962C8B-B14F-4D97-AF65-F5344CB8AC3E}">
        <p14:creationId xmlns:p14="http://schemas.microsoft.com/office/powerpoint/2010/main" val="237622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280" y="72981"/>
            <a:ext cx="8041440" cy="1442674"/>
          </a:xfrm>
        </p:spPr>
        <p:txBody>
          <a:bodyPr/>
          <a:lstStyle/>
          <a:p>
            <a:r>
              <a:rPr lang="es-ES" dirty="0" smtClean="0"/>
              <a:t>Cuentos de los niños</a:t>
            </a:r>
            <a:endParaRPr lang="es-ES" dirty="0"/>
          </a:p>
        </p:txBody>
      </p:sp>
      <p:pic>
        <p:nvPicPr>
          <p:cNvPr id="4" name="Imagen 3" descr="11117933_10153265949279723_1144126439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07" y="1535978"/>
            <a:ext cx="4697168" cy="3522876"/>
          </a:xfrm>
          <a:prstGeom prst="rect">
            <a:avLst/>
          </a:prstGeom>
        </p:spPr>
      </p:pic>
      <p:pic>
        <p:nvPicPr>
          <p:cNvPr id="7" name="Imagen 6" descr="11256433_10153265949354723_575165237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861" y="4139384"/>
            <a:ext cx="4519939" cy="2542466"/>
          </a:xfrm>
          <a:prstGeom prst="rect">
            <a:avLst/>
          </a:prstGeom>
        </p:spPr>
      </p:pic>
      <p:pic>
        <p:nvPicPr>
          <p:cNvPr id="8" name="Imagen 7" descr="11225933_10153265949249723_372931098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823" y="1535978"/>
            <a:ext cx="3113239" cy="2334929"/>
          </a:xfrm>
          <a:prstGeom prst="rect">
            <a:avLst/>
          </a:prstGeom>
        </p:spPr>
      </p:pic>
    </p:spTree>
    <p:extLst>
      <p:ext uri="{BB962C8B-B14F-4D97-AF65-F5344CB8AC3E}">
        <p14:creationId xmlns:p14="http://schemas.microsoft.com/office/powerpoint/2010/main" val="69616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280" y="185631"/>
            <a:ext cx="8041440" cy="1442674"/>
          </a:xfrm>
        </p:spPr>
        <p:txBody>
          <a:bodyPr/>
          <a:lstStyle/>
          <a:p>
            <a:r>
              <a:rPr lang="es-ES" dirty="0" smtClean="0"/>
              <a:t>Cuentos de los niños</a:t>
            </a:r>
            <a:endParaRPr lang="es-ES" dirty="0"/>
          </a:p>
        </p:txBody>
      </p:sp>
      <p:pic>
        <p:nvPicPr>
          <p:cNvPr id="4" name="Imagen 3" descr="11267294_10153265949059723_1055287019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65" y="1628305"/>
            <a:ext cx="3768891" cy="2831091"/>
          </a:xfrm>
          <a:prstGeom prst="rect">
            <a:avLst/>
          </a:prstGeom>
        </p:spPr>
      </p:pic>
      <p:pic>
        <p:nvPicPr>
          <p:cNvPr id="5" name="Imagen 4" descr="11216171_10153265949084723_351708506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094" y="2457819"/>
            <a:ext cx="5163706" cy="3872779"/>
          </a:xfrm>
          <a:prstGeom prst="rect">
            <a:avLst/>
          </a:prstGeom>
        </p:spPr>
      </p:pic>
    </p:spTree>
    <p:extLst>
      <p:ext uri="{BB962C8B-B14F-4D97-AF65-F5344CB8AC3E}">
        <p14:creationId xmlns:p14="http://schemas.microsoft.com/office/powerpoint/2010/main" val="3312525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uaderno de bocetos">
  <a:themeElements>
    <a:clrScheme name="Cuaderno de boceto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Cuaderno de bocetos">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aderno de bocetos">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Cuaderno de bocetos.thmx</Template>
  <TotalTime>1183</TotalTime>
  <Words>211</Words>
  <Application>Microsoft Macintosh PowerPoint</Application>
  <PresentationFormat>Presentación en pantalla (4:3)</PresentationFormat>
  <Paragraphs>7</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Cuaderno de bocetos</vt:lpstr>
      <vt:lpstr>Actividad. </vt:lpstr>
      <vt:lpstr>Presentación de PowerPoint</vt:lpstr>
      <vt:lpstr>Presentación de PowerPoint</vt:lpstr>
      <vt:lpstr>Presentación de PowerPoint</vt:lpstr>
      <vt:lpstr>Cuentos de los niños</vt:lpstr>
      <vt:lpstr>Cuentos de los niños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 </dc:title>
  <dc:subject/>
  <dc:creator>Izamary Mendoza</dc:creator>
  <cp:keywords/>
  <dc:description/>
  <cp:lastModifiedBy>Izamary Mendoza</cp:lastModifiedBy>
  <cp:revision>3</cp:revision>
  <dcterms:created xsi:type="dcterms:W3CDTF">2015-05-11T05:17:45Z</dcterms:created>
  <dcterms:modified xsi:type="dcterms:W3CDTF">2015-05-12T01:01:00Z</dcterms:modified>
  <cp:category/>
</cp:coreProperties>
</file>