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ll Things Pink" panose="02000203000000000000" pitchFamily="2" charset="0"/>
      <p:regular r:id="rId9"/>
    </p:embeddedFont>
    <p:embeddedFont>
      <p:font typeface="cinnamon cake" pitchFamily="2" charset="0"/>
      <p:regular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16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7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5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5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1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61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39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4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1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4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8FAA6-373B-4427-94FC-05BEEECF39FF}" type="datetimeFigureOut">
              <a:rPr lang="es-MX" smtClean="0"/>
              <a:t>11/05/2015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A61D-EBC7-4A22-B611-D9AE82B16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1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2594719"/>
          </a:xfr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s-MX" sz="7200" dirty="0" smtClean="0">
                <a:latin typeface="Porky's" panose="00000700000000000000" pitchFamily="2" charset="0"/>
              </a:rPr>
              <a:t>Descripción de actividades</a:t>
            </a:r>
            <a:endParaRPr lang="es-MX" sz="7200" dirty="0"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es-MX" sz="6600" b="1" dirty="0" smtClean="0">
                <a:ln>
                  <a:solidFill>
                    <a:schemeClr val="tx1"/>
                  </a:solidFill>
                </a:ln>
                <a:latin typeface="All Things Pink" panose="02000203000000000000" pitchFamily="2" charset="0"/>
                <a:ea typeface="All Things Pink" panose="02000203000000000000" pitchFamily="2" charset="0"/>
              </a:rPr>
              <a:t>Esculturas con Jabón</a:t>
            </a:r>
            <a:endParaRPr lang="es-MX" sz="6600" b="1" dirty="0">
              <a:ln>
                <a:solidFill>
                  <a:schemeClr val="tx1"/>
                </a:solidFill>
              </a:ln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39604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2600" b="1" u="sng" dirty="0" smtClean="0">
                <a:ln>
                  <a:solidFill>
                    <a:schemeClr val="tx1"/>
                  </a:solidFill>
                </a:ln>
                <a:latin typeface="cinnamon cake" pitchFamily="2" charset="0"/>
                <a:ea typeface="All Things Pink" panose="02000203000000000000" pitchFamily="2" charset="0"/>
              </a:rPr>
              <a:t>Descripción: </a:t>
            </a:r>
            <a:r>
              <a:rPr lang="es-MX" sz="2600" b="1" dirty="0" smtClean="0">
                <a:ln>
                  <a:solidFill>
                    <a:schemeClr val="tx1"/>
                  </a:solidFill>
                </a:ln>
                <a:latin typeface="cinnamon cake" pitchFamily="2" charset="0"/>
                <a:ea typeface="All Things Pink" panose="02000203000000000000" pitchFamily="2" charset="0"/>
              </a:rPr>
              <a:t>En esta actividad los alumnos crearon una escultura utilizando un cuchillo de plástico, moldeando un jabón pequeño para manos. A los alumnos les agrado esta actividad por el olor de los jabones y porque les emocionó la idea de ellos mismos crear una escultura.</a:t>
            </a:r>
            <a:endParaRPr lang="es-MX" sz="2600" b="1" u="sng" dirty="0" smtClean="0">
              <a:ln>
                <a:solidFill>
                  <a:schemeClr val="tx1"/>
                </a:solidFill>
              </a:ln>
              <a:latin typeface="cinnamon cake" pitchFamily="2" charset="0"/>
              <a:ea typeface="All Things Pink" panose="02000203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617">
            <a:off x="899592" y="3885286"/>
            <a:ext cx="3797337" cy="21360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r="43956"/>
          <a:stretch/>
        </p:blipFill>
        <p:spPr>
          <a:xfrm rot="5742194">
            <a:off x="5708570" y="3536076"/>
            <a:ext cx="24793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es-MX" sz="6600" dirty="0" smtClean="0">
                <a:ln>
                  <a:solidFill>
                    <a:schemeClr val="tx1"/>
                  </a:solidFill>
                </a:ln>
                <a:latin typeface="All Things Pink" panose="02000203000000000000" pitchFamily="2" charset="0"/>
                <a:ea typeface="All Things Pink" panose="02000203000000000000" pitchFamily="2" charset="0"/>
              </a:rPr>
              <a:t>Pintando con tizas</a:t>
            </a:r>
            <a:endParaRPr lang="es-MX" sz="6600" dirty="0">
              <a:ln>
                <a:solidFill>
                  <a:schemeClr val="tx1"/>
                </a:solidFill>
              </a:ln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2800" b="1" u="sng" dirty="0" smtClean="0">
                <a:ln>
                  <a:solidFill>
                    <a:schemeClr val="tx1"/>
                  </a:solidFill>
                </a:ln>
                <a:latin typeface="cinnamon cake" pitchFamily="2" charset="0"/>
              </a:rPr>
              <a:t>Descripción:  </a:t>
            </a:r>
            <a:r>
              <a:rPr lang="es-MX" sz="2800" b="1" dirty="0" smtClean="0">
                <a:ln>
                  <a:solidFill>
                    <a:schemeClr val="tx1"/>
                  </a:solidFill>
                </a:ln>
                <a:latin typeface="cinnamon cake" pitchFamily="2" charset="0"/>
              </a:rPr>
              <a:t>En esta actividad los alumnos dibujaron sobre una cartulina negra con gises lo que más les gusta. Esta actividad funciono muy bien ya que a los alumnos les gusto mucho la variedad de colores que pudieron utilizar en su obra.</a:t>
            </a:r>
            <a:endParaRPr lang="es-MX" sz="2800" b="1" u="sng" dirty="0">
              <a:ln>
                <a:solidFill>
                  <a:schemeClr val="tx1"/>
                </a:solidFill>
              </a:ln>
              <a:latin typeface="cinnamon cake" pitchFamily="2" charset="0"/>
            </a:endParaRPr>
          </a:p>
        </p:txBody>
      </p:sp>
      <p:pic>
        <p:nvPicPr>
          <p:cNvPr id="1026" name="Picture 2" descr="C:\Users\Claudia\Documents\Pictures\Celular\Camera1\20150326_101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497">
            <a:off x="467222" y="4293096"/>
            <a:ext cx="3712057" cy="20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audia\Documents\Pictures\Celular\Camera1\20150326_101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514">
            <a:off x="4653568" y="4077072"/>
            <a:ext cx="3806864" cy="21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46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102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All Things Pink</vt:lpstr>
      <vt:lpstr>cinnamon cake</vt:lpstr>
      <vt:lpstr>Porky's</vt:lpstr>
      <vt:lpstr>Tema de Office</vt:lpstr>
      <vt:lpstr>Descripción de actividades</vt:lpstr>
      <vt:lpstr>Esculturas con Jabón</vt:lpstr>
      <vt:lpstr>Pintando con tizas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de actividades</dc:title>
  <dc:creator>Claudia</dc:creator>
  <cp:lastModifiedBy>Claudia</cp:lastModifiedBy>
  <cp:revision>2</cp:revision>
  <dcterms:created xsi:type="dcterms:W3CDTF">2015-05-12T03:06:11Z</dcterms:created>
  <dcterms:modified xsi:type="dcterms:W3CDTF">2015-05-12T03:25:57Z</dcterms:modified>
</cp:coreProperties>
</file>