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4" d="100"/>
          <a:sy n="64" d="100"/>
        </p:scale>
        <p:origin x="-1554" y="-19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78C1F5B-37D2-457D-9B65-44D6D9CACE9B}" type="datetimeFigureOut">
              <a:rPr lang="es-MX" smtClean="0"/>
              <a:t>11/05/2015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E783103-E184-4741-A221-6CA6F82747F1}" type="slidenum">
              <a:rPr lang="es-MX" smtClean="0"/>
              <a:t>‹Nº›</a:t>
            </a:fld>
            <a:endParaRPr lang="es-MX"/>
          </a:p>
        </p:txBody>
      </p:sp>
    </p:spTree>
    <p:extLst>
      <p:ext uri="{BB962C8B-B14F-4D97-AF65-F5344CB8AC3E}">
        <p14:creationId xmlns:p14="http://schemas.microsoft.com/office/powerpoint/2010/main" val="4107143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8C1F5B-37D2-457D-9B65-44D6D9CACE9B}" type="datetimeFigureOut">
              <a:rPr lang="es-MX" smtClean="0"/>
              <a:t>11/05/2015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E783103-E184-4741-A221-6CA6F82747F1}" type="slidenum">
              <a:rPr lang="es-MX" smtClean="0"/>
              <a:t>‹Nº›</a:t>
            </a:fld>
            <a:endParaRPr lang="es-MX"/>
          </a:p>
        </p:txBody>
      </p:sp>
    </p:spTree>
    <p:extLst>
      <p:ext uri="{BB962C8B-B14F-4D97-AF65-F5344CB8AC3E}">
        <p14:creationId xmlns:p14="http://schemas.microsoft.com/office/powerpoint/2010/main" val="1639359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8C1F5B-37D2-457D-9B65-44D6D9CACE9B}" type="datetimeFigureOut">
              <a:rPr lang="es-MX" smtClean="0"/>
              <a:t>11/05/2015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E783103-E184-4741-A221-6CA6F82747F1}" type="slidenum">
              <a:rPr lang="es-MX" smtClean="0"/>
              <a:t>‹Nº›</a:t>
            </a:fld>
            <a:endParaRPr lang="es-MX"/>
          </a:p>
        </p:txBody>
      </p:sp>
    </p:spTree>
    <p:extLst>
      <p:ext uri="{BB962C8B-B14F-4D97-AF65-F5344CB8AC3E}">
        <p14:creationId xmlns:p14="http://schemas.microsoft.com/office/powerpoint/2010/main" val="3824230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8C1F5B-37D2-457D-9B65-44D6D9CACE9B}" type="datetimeFigureOut">
              <a:rPr lang="es-MX" smtClean="0"/>
              <a:t>11/05/2015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E783103-E184-4741-A221-6CA6F82747F1}" type="slidenum">
              <a:rPr lang="es-MX" smtClean="0"/>
              <a:t>‹Nº›</a:t>
            </a:fld>
            <a:endParaRPr lang="es-MX"/>
          </a:p>
        </p:txBody>
      </p:sp>
    </p:spTree>
    <p:extLst>
      <p:ext uri="{BB962C8B-B14F-4D97-AF65-F5344CB8AC3E}">
        <p14:creationId xmlns:p14="http://schemas.microsoft.com/office/powerpoint/2010/main" val="3957637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78C1F5B-37D2-457D-9B65-44D6D9CACE9B}" type="datetimeFigureOut">
              <a:rPr lang="es-MX" smtClean="0"/>
              <a:t>11/05/2015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E783103-E184-4741-A221-6CA6F82747F1}" type="slidenum">
              <a:rPr lang="es-MX" smtClean="0"/>
              <a:t>‹Nº›</a:t>
            </a:fld>
            <a:endParaRPr lang="es-MX"/>
          </a:p>
        </p:txBody>
      </p:sp>
    </p:spTree>
    <p:extLst>
      <p:ext uri="{BB962C8B-B14F-4D97-AF65-F5344CB8AC3E}">
        <p14:creationId xmlns:p14="http://schemas.microsoft.com/office/powerpoint/2010/main" val="4106081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78C1F5B-37D2-457D-9B65-44D6D9CACE9B}" type="datetimeFigureOut">
              <a:rPr lang="es-MX" smtClean="0"/>
              <a:t>11/05/2015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E783103-E184-4741-A221-6CA6F82747F1}" type="slidenum">
              <a:rPr lang="es-MX" smtClean="0"/>
              <a:t>‹Nº›</a:t>
            </a:fld>
            <a:endParaRPr lang="es-MX"/>
          </a:p>
        </p:txBody>
      </p:sp>
    </p:spTree>
    <p:extLst>
      <p:ext uri="{BB962C8B-B14F-4D97-AF65-F5344CB8AC3E}">
        <p14:creationId xmlns:p14="http://schemas.microsoft.com/office/powerpoint/2010/main" val="4017475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78C1F5B-37D2-457D-9B65-44D6D9CACE9B}" type="datetimeFigureOut">
              <a:rPr lang="es-MX" smtClean="0"/>
              <a:t>11/05/2015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FE783103-E184-4741-A221-6CA6F82747F1}" type="slidenum">
              <a:rPr lang="es-MX" smtClean="0"/>
              <a:t>‹Nº›</a:t>
            </a:fld>
            <a:endParaRPr lang="es-MX"/>
          </a:p>
        </p:txBody>
      </p:sp>
    </p:spTree>
    <p:extLst>
      <p:ext uri="{BB962C8B-B14F-4D97-AF65-F5344CB8AC3E}">
        <p14:creationId xmlns:p14="http://schemas.microsoft.com/office/powerpoint/2010/main" val="375181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78C1F5B-37D2-457D-9B65-44D6D9CACE9B}" type="datetimeFigureOut">
              <a:rPr lang="es-MX" smtClean="0"/>
              <a:t>11/05/2015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FE783103-E184-4741-A221-6CA6F82747F1}" type="slidenum">
              <a:rPr lang="es-MX" smtClean="0"/>
              <a:t>‹Nº›</a:t>
            </a:fld>
            <a:endParaRPr lang="es-MX"/>
          </a:p>
        </p:txBody>
      </p:sp>
    </p:spTree>
    <p:extLst>
      <p:ext uri="{BB962C8B-B14F-4D97-AF65-F5344CB8AC3E}">
        <p14:creationId xmlns:p14="http://schemas.microsoft.com/office/powerpoint/2010/main" val="11215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8C1F5B-37D2-457D-9B65-44D6D9CACE9B}" type="datetimeFigureOut">
              <a:rPr lang="es-MX" smtClean="0"/>
              <a:t>11/05/2015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FE783103-E184-4741-A221-6CA6F82747F1}" type="slidenum">
              <a:rPr lang="es-MX" smtClean="0"/>
              <a:t>‹Nº›</a:t>
            </a:fld>
            <a:endParaRPr lang="es-MX"/>
          </a:p>
        </p:txBody>
      </p:sp>
    </p:spTree>
    <p:extLst>
      <p:ext uri="{BB962C8B-B14F-4D97-AF65-F5344CB8AC3E}">
        <p14:creationId xmlns:p14="http://schemas.microsoft.com/office/powerpoint/2010/main" val="1104913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8C1F5B-37D2-457D-9B65-44D6D9CACE9B}" type="datetimeFigureOut">
              <a:rPr lang="es-MX" smtClean="0"/>
              <a:t>11/05/2015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E783103-E184-4741-A221-6CA6F82747F1}" type="slidenum">
              <a:rPr lang="es-MX" smtClean="0"/>
              <a:t>‹Nº›</a:t>
            </a:fld>
            <a:endParaRPr lang="es-MX"/>
          </a:p>
        </p:txBody>
      </p:sp>
    </p:spTree>
    <p:extLst>
      <p:ext uri="{BB962C8B-B14F-4D97-AF65-F5344CB8AC3E}">
        <p14:creationId xmlns:p14="http://schemas.microsoft.com/office/powerpoint/2010/main" val="3102680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8C1F5B-37D2-457D-9B65-44D6D9CACE9B}" type="datetimeFigureOut">
              <a:rPr lang="es-MX" smtClean="0"/>
              <a:t>11/05/2015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E783103-E184-4741-A221-6CA6F82747F1}" type="slidenum">
              <a:rPr lang="es-MX" smtClean="0"/>
              <a:t>‹Nº›</a:t>
            </a:fld>
            <a:endParaRPr lang="es-MX"/>
          </a:p>
        </p:txBody>
      </p:sp>
    </p:spTree>
    <p:extLst>
      <p:ext uri="{BB962C8B-B14F-4D97-AF65-F5344CB8AC3E}">
        <p14:creationId xmlns:p14="http://schemas.microsoft.com/office/powerpoint/2010/main" val="125004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8C1F5B-37D2-457D-9B65-44D6D9CACE9B}" type="datetimeFigureOut">
              <a:rPr lang="es-MX" smtClean="0"/>
              <a:t>11/05/2015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783103-E184-4741-A221-6CA6F82747F1}" type="slidenum">
              <a:rPr lang="es-MX" smtClean="0"/>
              <a:t>‹Nº›</a:t>
            </a:fld>
            <a:endParaRPr lang="es-MX"/>
          </a:p>
        </p:txBody>
      </p:sp>
    </p:spTree>
    <p:extLst>
      <p:ext uri="{BB962C8B-B14F-4D97-AF65-F5344CB8AC3E}">
        <p14:creationId xmlns:p14="http://schemas.microsoft.com/office/powerpoint/2010/main" val="24843649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descr="https://lh5.googleusercontent.com/-Pp-XjdTMAOY/St9-TDI5CqI/AAAAAAAAauM/IfmIkeEMVf8/w1122-h793/Diapositiva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19328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4571" y="2412419"/>
            <a:ext cx="2944753" cy="185491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6218056">
            <a:off x="6546744" y="1794813"/>
            <a:ext cx="2190323" cy="178538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CuadroTexto"/>
          <p:cNvSpPr txBox="1"/>
          <p:nvPr/>
        </p:nvSpPr>
        <p:spPr>
          <a:xfrm>
            <a:off x="1936948" y="764704"/>
            <a:ext cx="5227340" cy="1754326"/>
          </a:xfrm>
          <a:prstGeom prst="rect">
            <a:avLst/>
          </a:prstGeom>
          <a:noFill/>
        </p:spPr>
        <p:txBody>
          <a:bodyPr wrap="square" rtlCol="0">
            <a:spAutoFit/>
          </a:bodyPr>
          <a:lstStyle/>
          <a:p>
            <a:pPr algn="ctr"/>
            <a:r>
              <a:rPr lang="es-MX" sz="5400" dirty="0" smtClean="0">
                <a:solidFill>
                  <a:srgbClr val="FF0000"/>
                </a:solidFill>
                <a:latin typeface="AR CHRISTY" pitchFamily="2" charset="0"/>
              </a:rPr>
              <a:t>L</a:t>
            </a:r>
            <a:r>
              <a:rPr lang="es-MX" sz="5400" dirty="0" smtClean="0">
                <a:solidFill>
                  <a:srgbClr val="FFC000"/>
                </a:solidFill>
                <a:latin typeface="AR CHRISTY" pitchFamily="2" charset="0"/>
              </a:rPr>
              <a:t>o</a:t>
            </a:r>
            <a:r>
              <a:rPr lang="es-MX" sz="5400" dirty="0" smtClean="0">
                <a:solidFill>
                  <a:srgbClr val="FFFF00"/>
                </a:solidFill>
                <a:latin typeface="AR CHRISTY" pitchFamily="2" charset="0"/>
              </a:rPr>
              <a:t>s</a:t>
            </a:r>
            <a:r>
              <a:rPr lang="es-MX" sz="5400" dirty="0" smtClean="0">
                <a:latin typeface="AR CHRISTY" pitchFamily="2" charset="0"/>
              </a:rPr>
              <a:t>  </a:t>
            </a:r>
            <a:r>
              <a:rPr lang="es-MX" sz="5400" dirty="0" smtClean="0">
                <a:solidFill>
                  <a:srgbClr val="92D050"/>
                </a:solidFill>
                <a:latin typeface="AR CHRISTY" pitchFamily="2" charset="0"/>
              </a:rPr>
              <a:t>F</a:t>
            </a:r>
            <a:r>
              <a:rPr lang="es-MX" sz="5400" dirty="0" smtClean="0">
                <a:solidFill>
                  <a:srgbClr val="00B0F0"/>
                </a:solidFill>
                <a:latin typeface="AR CHRISTY" pitchFamily="2" charset="0"/>
              </a:rPr>
              <a:t>e</a:t>
            </a:r>
            <a:r>
              <a:rPr lang="es-MX" sz="5400" dirty="0" smtClean="0">
                <a:solidFill>
                  <a:srgbClr val="7030A0"/>
                </a:solidFill>
                <a:latin typeface="AR CHRISTY" pitchFamily="2" charset="0"/>
              </a:rPr>
              <a:t>n</a:t>
            </a:r>
            <a:r>
              <a:rPr lang="es-MX" sz="5400" dirty="0" smtClean="0">
                <a:solidFill>
                  <a:srgbClr val="00B050"/>
                </a:solidFill>
                <a:latin typeface="AR CHRISTY" pitchFamily="2" charset="0"/>
              </a:rPr>
              <a:t>ó</a:t>
            </a:r>
            <a:r>
              <a:rPr lang="es-MX" sz="5400" dirty="0" smtClean="0">
                <a:solidFill>
                  <a:srgbClr val="0070C0"/>
                </a:solidFill>
                <a:latin typeface="AR CHRISTY" pitchFamily="2" charset="0"/>
              </a:rPr>
              <a:t>m</a:t>
            </a:r>
            <a:r>
              <a:rPr lang="es-MX" sz="5400" dirty="0" smtClean="0">
                <a:solidFill>
                  <a:srgbClr val="FF0066"/>
                </a:solidFill>
                <a:latin typeface="AR CHRISTY" pitchFamily="2" charset="0"/>
              </a:rPr>
              <a:t>e</a:t>
            </a:r>
            <a:r>
              <a:rPr lang="es-MX" sz="5400" dirty="0" smtClean="0">
                <a:solidFill>
                  <a:srgbClr val="FFC000"/>
                </a:solidFill>
                <a:latin typeface="AR CHRISTY" pitchFamily="2" charset="0"/>
              </a:rPr>
              <a:t>n</a:t>
            </a:r>
            <a:r>
              <a:rPr lang="es-MX" sz="5400" dirty="0" smtClean="0">
                <a:solidFill>
                  <a:srgbClr val="FF0000"/>
                </a:solidFill>
                <a:latin typeface="AR CHRISTY" pitchFamily="2" charset="0"/>
              </a:rPr>
              <a:t>o</a:t>
            </a:r>
            <a:r>
              <a:rPr lang="es-MX" sz="5400" dirty="0" smtClean="0">
                <a:solidFill>
                  <a:schemeClr val="accent5">
                    <a:lumMod val="75000"/>
                  </a:schemeClr>
                </a:solidFill>
                <a:latin typeface="AR CHRISTY" pitchFamily="2" charset="0"/>
              </a:rPr>
              <a:t>s</a:t>
            </a:r>
            <a:r>
              <a:rPr lang="es-MX" sz="5400" dirty="0" smtClean="0">
                <a:latin typeface="AR CHRISTY" pitchFamily="2" charset="0"/>
              </a:rPr>
              <a:t> </a:t>
            </a:r>
            <a:r>
              <a:rPr lang="es-MX" sz="5400" dirty="0" smtClean="0">
                <a:solidFill>
                  <a:srgbClr val="FF0066"/>
                </a:solidFill>
                <a:latin typeface="AR CHRISTY" pitchFamily="2" charset="0"/>
              </a:rPr>
              <a:t>n</a:t>
            </a:r>
            <a:r>
              <a:rPr lang="es-MX" sz="5400" dirty="0" smtClean="0">
                <a:solidFill>
                  <a:srgbClr val="FFC000"/>
                </a:solidFill>
                <a:latin typeface="AR CHRISTY" pitchFamily="2" charset="0"/>
              </a:rPr>
              <a:t>a</a:t>
            </a:r>
            <a:r>
              <a:rPr lang="es-MX" sz="5400" dirty="0" smtClean="0">
                <a:solidFill>
                  <a:srgbClr val="FFFF00"/>
                </a:solidFill>
                <a:latin typeface="AR CHRISTY" pitchFamily="2" charset="0"/>
              </a:rPr>
              <a:t>t</a:t>
            </a:r>
            <a:r>
              <a:rPr lang="es-MX" sz="5400" dirty="0" smtClean="0">
                <a:solidFill>
                  <a:srgbClr val="FF0000"/>
                </a:solidFill>
                <a:latin typeface="AR CHRISTY" pitchFamily="2" charset="0"/>
              </a:rPr>
              <a:t>u</a:t>
            </a:r>
            <a:r>
              <a:rPr lang="es-MX" sz="5400" dirty="0" smtClean="0">
                <a:solidFill>
                  <a:srgbClr val="92D050"/>
                </a:solidFill>
                <a:latin typeface="AR CHRISTY" pitchFamily="2" charset="0"/>
              </a:rPr>
              <a:t>r</a:t>
            </a:r>
            <a:r>
              <a:rPr lang="es-MX" sz="5400" dirty="0" smtClean="0">
                <a:solidFill>
                  <a:srgbClr val="00B0F0"/>
                </a:solidFill>
                <a:latin typeface="AR CHRISTY" pitchFamily="2" charset="0"/>
              </a:rPr>
              <a:t>a</a:t>
            </a:r>
            <a:r>
              <a:rPr lang="es-MX" sz="5400" dirty="0" smtClean="0">
                <a:solidFill>
                  <a:srgbClr val="7030A0"/>
                </a:solidFill>
                <a:latin typeface="AR CHRISTY" pitchFamily="2" charset="0"/>
              </a:rPr>
              <a:t>l</a:t>
            </a:r>
            <a:r>
              <a:rPr lang="es-MX" sz="5400" dirty="0" smtClean="0">
                <a:solidFill>
                  <a:schemeClr val="accent6">
                    <a:lumMod val="75000"/>
                  </a:schemeClr>
                </a:solidFill>
                <a:latin typeface="AR CHRISTY" pitchFamily="2" charset="0"/>
              </a:rPr>
              <a:t>e</a:t>
            </a:r>
            <a:r>
              <a:rPr lang="es-MX" sz="5400" dirty="0" smtClean="0">
                <a:solidFill>
                  <a:schemeClr val="accent5"/>
                </a:solidFill>
                <a:latin typeface="AR CHRISTY" pitchFamily="2" charset="0"/>
              </a:rPr>
              <a:t>s</a:t>
            </a:r>
            <a:r>
              <a:rPr lang="es-MX" sz="5400" dirty="0" smtClean="0">
                <a:latin typeface="AR CHRISTY" pitchFamily="2" charset="0"/>
              </a:rPr>
              <a:t> </a:t>
            </a:r>
            <a:endParaRPr lang="es-MX" sz="5400" dirty="0">
              <a:latin typeface="AR CHRISTY" pitchFamily="2" charset="0"/>
            </a:endParaRPr>
          </a:p>
        </p:txBody>
      </p:sp>
      <p:sp>
        <p:nvSpPr>
          <p:cNvPr id="4" name="3 CuadroTexto"/>
          <p:cNvSpPr txBox="1"/>
          <p:nvPr/>
        </p:nvSpPr>
        <p:spPr>
          <a:xfrm>
            <a:off x="5165633" y="4151640"/>
            <a:ext cx="3672408" cy="2246769"/>
          </a:xfrm>
          <a:prstGeom prst="rect">
            <a:avLst/>
          </a:prstGeom>
          <a:solidFill>
            <a:srgbClr val="00B0F0"/>
          </a:solidFill>
        </p:spPr>
        <p:txBody>
          <a:bodyPr wrap="square" rtlCol="0">
            <a:spAutoFit/>
          </a:bodyPr>
          <a:lstStyle/>
          <a:p>
            <a:pPr algn="just"/>
            <a:r>
              <a:rPr lang="es-MX" sz="1400" dirty="0" smtClean="0">
                <a:latin typeface="Aharoni" pitchFamily="2" charset="-79"/>
                <a:cs typeface="Aharoni" pitchFamily="2" charset="-79"/>
              </a:rPr>
              <a:t>Esta actividad era un experimento del volcán, los niños tenían que ir siguiendo las instrucciones para hacer que el volcán explotara. Los niños se comportaron adecuadamente ya que habría una sanción si no acataban las reglas. Los resultados que obtuve fueron muy buenos ya que los niños supieron decir que es una erosión de volcán y  el por que se hacia.</a:t>
            </a:r>
          </a:p>
        </p:txBody>
      </p:sp>
      <p:sp>
        <p:nvSpPr>
          <p:cNvPr id="10" name="9 CuadroTexto"/>
          <p:cNvSpPr txBox="1"/>
          <p:nvPr/>
        </p:nvSpPr>
        <p:spPr>
          <a:xfrm>
            <a:off x="100744" y="4577184"/>
            <a:ext cx="3672408" cy="1384995"/>
          </a:xfrm>
          <a:prstGeom prst="rect">
            <a:avLst/>
          </a:prstGeom>
          <a:solidFill>
            <a:srgbClr val="92D050"/>
          </a:solidFill>
        </p:spPr>
        <p:txBody>
          <a:bodyPr wrap="square" rtlCol="0">
            <a:spAutoFit/>
          </a:bodyPr>
          <a:lstStyle/>
          <a:p>
            <a:pPr algn="just"/>
            <a:r>
              <a:rPr lang="es-MX" sz="1400" dirty="0" smtClean="0">
                <a:latin typeface="Aharoni" pitchFamily="2" charset="-79"/>
                <a:cs typeface="Aharoni" pitchFamily="2" charset="-79"/>
              </a:rPr>
              <a:t>En esta actividad los niños con ayuda de su papas realizaron un volcán. Obtuve excelentes resultados por que los papas supieron como se elaboraría ya que era una tarea de casa. Los niños estaban muy contentos por sus trabajos.</a:t>
            </a:r>
          </a:p>
        </p:txBody>
      </p:sp>
    </p:spTree>
    <p:extLst>
      <p:ext uri="{BB962C8B-B14F-4D97-AF65-F5344CB8AC3E}">
        <p14:creationId xmlns:p14="http://schemas.microsoft.com/office/powerpoint/2010/main" val="585354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descr="https://lh5.googleusercontent.com/-Pp-XjdTMAOY/St9-TDI5CqI/AAAAAAAAauM/IfmIkeEMVf8/w1122-h793/Diapositiva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19328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5576" y="1340768"/>
            <a:ext cx="2880320" cy="225587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730685">
            <a:off x="5161726" y="1334131"/>
            <a:ext cx="2859879" cy="1800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7 CuadroTexto"/>
          <p:cNvSpPr txBox="1"/>
          <p:nvPr/>
        </p:nvSpPr>
        <p:spPr>
          <a:xfrm>
            <a:off x="359532" y="4144433"/>
            <a:ext cx="3672408" cy="1600438"/>
          </a:xfrm>
          <a:prstGeom prst="rect">
            <a:avLst/>
          </a:prstGeom>
          <a:solidFill>
            <a:srgbClr val="FFC000"/>
          </a:solidFill>
        </p:spPr>
        <p:txBody>
          <a:bodyPr wrap="square" rtlCol="0">
            <a:spAutoFit/>
          </a:bodyPr>
          <a:lstStyle/>
          <a:p>
            <a:pPr algn="just"/>
            <a:r>
              <a:rPr lang="es-MX" sz="1400" dirty="0" smtClean="0">
                <a:latin typeface="Aharoni" pitchFamily="2" charset="-79"/>
                <a:cs typeface="Aharoni" pitchFamily="2" charset="-79"/>
              </a:rPr>
              <a:t>Esta actividades estábamos viendo el tema del arcoíris como se formaba y los colores que tenia, muchos de los niños captaron la idea de los colores del arcoíris , y lo mas importante del lograron explicar  el como se formaba el arcoíris. Esta actividad les gusto mucho.</a:t>
            </a:r>
          </a:p>
        </p:txBody>
      </p:sp>
      <p:sp>
        <p:nvSpPr>
          <p:cNvPr id="9" name="8 CuadroTexto"/>
          <p:cNvSpPr txBox="1"/>
          <p:nvPr/>
        </p:nvSpPr>
        <p:spPr>
          <a:xfrm>
            <a:off x="4860032" y="3933056"/>
            <a:ext cx="3672408" cy="1815882"/>
          </a:xfrm>
          <a:prstGeom prst="rect">
            <a:avLst/>
          </a:prstGeom>
          <a:solidFill>
            <a:srgbClr val="FFFF00"/>
          </a:solidFill>
        </p:spPr>
        <p:txBody>
          <a:bodyPr wrap="square" rtlCol="0">
            <a:spAutoFit/>
          </a:bodyPr>
          <a:lstStyle/>
          <a:p>
            <a:pPr algn="just"/>
            <a:r>
              <a:rPr lang="es-MX" sz="1400" dirty="0" smtClean="0">
                <a:latin typeface="Aharoni" pitchFamily="2" charset="-79"/>
                <a:cs typeface="Aharoni" pitchFamily="2" charset="-79"/>
              </a:rPr>
              <a:t>Esta actividad era un experimento del tornado, en donde con una botella formarían un tornado al hacer ciertos movimientos. Los niños supieron identificar el por que se formaba un  tornado y como es que con la botella podíamos hacer uno. Esta actividad les gusto mucho y les pareció muy divertida.</a:t>
            </a:r>
          </a:p>
        </p:txBody>
      </p:sp>
    </p:spTree>
    <p:extLst>
      <p:ext uri="{BB962C8B-B14F-4D97-AF65-F5344CB8AC3E}">
        <p14:creationId xmlns:p14="http://schemas.microsoft.com/office/powerpoint/2010/main" val="287500198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214</Words>
  <Application>Microsoft Office PowerPoint</Application>
  <PresentationFormat>Presentación en pantalla (4:3)</PresentationFormat>
  <Paragraphs>5</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Tema de Office</vt:lpstr>
      <vt:lpstr>Presentación de PowerPoint</vt:lpstr>
      <vt:lpstr>Presentación de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perla estefania llanas sada</dc:creator>
  <cp:lastModifiedBy>perla estefania llanas sada</cp:lastModifiedBy>
  <cp:revision>4</cp:revision>
  <dcterms:created xsi:type="dcterms:W3CDTF">2015-05-11T23:32:06Z</dcterms:created>
  <dcterms:modified xsi:type="dcterms:W3CDTF">2015-05-11T23:56:30Z</dcterms:modified>
</cp:coreProperties>
</file>