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87" d="100"/>
          <a:sy n="87" d="100"/>
        </p:scale>
        <p:origin x="-1464"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E396B227-0514-49BE-A98D-BC383E3B5F92}" type="datetimeFigureOut">
              <a:rPr lang="es-MX" smtClean="0"/>
              <a:t>11/05/2015</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7F1A698D-2B17-4122-A0B8-EAF8294B77E8}" type="slidenum">
              <a:rPr lang="es-MX" smtClean="0"/>
              <a:t>‹Nº›</a:t>
            </a:fld>
            <a:endParaRPr lang="es-MX"/>
          </a:p>
        </p:txBody>
      </p:sp>
    </p:spTree>
    <p:extLst>
      <p:ext uri="{BB962C8B-B14F-4D97-AF65-F5344CB8AC3E}">
        <p14:creationId xmlns:p14="http://schemas.microsoft.com/office/powerpoint/2010/main" val="3522988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E396B227-0514-49BE-A98D-BC383E3B5F92}" type="datetimeFigureOut">
              <a:rPr lang="es-MX" smtClean="0"/>
              <a:t>11/05/2015</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7F1A698D-2B17-4122-A0B8-EAF8294B77E8}" type="slidenum">
              <a:rPr lang="es-MX" smtClean="0"/>
              <a:t>‹Nº›</a:t>
            </a:fld>
            <a:endParaRPr lang="es-MX"/>
          </a:p>
        </p:txBody>
      </p:sp>
    </p:spTree>
    <p:extLst>
      <p:ext uri="{BB962C8B-B14F-4D97-AF65-F5344CB8AC3E}">
        <p14:creationId xmlns:p14="http://schemas.microsoft.com/office/powerpoint/2010/main" val="16709912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E396B227-0514-49BE-A98D-BC383E3B5F92}" type="datetimeFigureOut">
              <a:rPr lang="es-MX" smtClean="0"/>
              <a:t>11/05/2015</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7F1A698D-2B17-4122-A0B8-EAF8294B77E8}" type="slidenum">
              <a:rPr lang="es-MX" smtClean="0"/>
              <a:t>‹Nº›</a:t>
            </a:fld>
            <a:endParaRPr lang="es-MX"/>
          </a:p>
        </p:txBody>
      </p:sp>
    </p:spTree>
    <p:extLst>
      <p:ext uri="{BB962C8B-B14F-4D97-AF65-F5344CB8AC3E}">
        <p14:creationId xmlns:p14="http://schemas.microsoft.com/office/powerpoint/2010/main" val="32125894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E396B227-0514-49BE-A98D-BC383E3B5F92}" type="datetimeFigureOut">
              <a:rPr lang="es-MX" smtClean="0"/>
              <a:t>11/05/2015</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7F1A698D-2B17-4122-A0B8-EAF8294B77E8}" type="slidenum">
              <a:rPr lang="es-MX" smtClean="0"/>
              <a:t>‹Nº›</a:t>
            </a:fld>
            <a:endParaRPr lang="es-MX"/>
          </a:p>
        </p:txBody>
      </p:sp>
    </p:spTree>
    <p:extLst>
      <p:ext uri="{BB962C8B-B14F-4D97-AF65-F5344CB8AC3E}">
        <p14:creationId xmlns:p14="http://schemas.microsoft.com/office/powerpoint/2010/main" val="2485108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E396B227-0514-49BE-A98D-BC383E3B5F92}" type="datetimeFigureOut">
              <a:rPr lang="es-MX" smtClean="0"/>
              <a:t>11/05/2015</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7F1A698D-2B17-4122-A0B8-EAF8294B77E8}" type="slidenum">
              <a:rPr lang="es-MX" smtClean="0"/>
              <a:t>‹Nº›</a:t>
            </a:fld>
            <a:endParaRPr lang="es-MX"/>
          </a:p>
        </p:txBody>
      </p:sp>
    </p:spTree>
    <p:extLst>
      <p:ext uri="{BB962C8B-B14F-4D97-AF65-F5344CB8AC3E}">
        <p14:creationId xmlns:p14="http://schemas.microsoft.com/office/powerpoint/2010/main" val="33082312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E396B227-0514-49BE-A98D-BC383E3B5F92}" type="datetimeFigureOut">
              <a:rPr lang="es-MX" smtClean="0"/>
              <a:t>11/05/2015</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7F1A698D-2B17-4122-A0B8-EAF8294B77E8}" type="slidenum">
              <a:rPr lang="es-MX" smtClean="0"/>
              <a:t>‹Nº›</a:t>
            </a:fld>
            <a:endParaRPr lang="es-MX"/>
          </a:p>
        </p:txBody>
      </p:sp>
    </p:spTree>
    <p:extLst>
      <p:ext uri="{BB962C8B-B14F-4D97-AF65-F5344CB8AC3E}">
        <p14:creationId xmlns:p14="http://schemas.microsoft.com/office/powerpoint/2010/main" val="31474497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E396B227-0514-49BE-A98D-BC383E3B5F92}" type="datetimeFigureOut">
              <a:rPr lang="es-MX" smtClean="0"/>
              <a:t>11/05/2015</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7F1A698D-2B17-4122-A0B8-EAF8294B77E8}" type="slidenum">
              <a:rPr lang="es-MX" smtClean="0"/>
              <a:t>‹Nº›</a:t>
            </a:fld>
            <a:endParaRPr lang="es-MX"/>
          </a:p>
        </p:txBody>
      </p:sp>
    </p:spTree>
    <p:extLst>
      <p:ext uri="{BB962C8B-B14F-4D97-AF65-F5344CB8AC3E}">
        <p14:creationId xmlns:p14="http://schemas.microsoft.com/office/powerpoint/2010/main" val="6054561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E396B227-0514-49BE-A98D-BC383E3B5F92}" type="datetimeFigureOut">
              <a:rPr lang="es-MX" smtClean="0"/>
              <a:t>11/05/2015</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7F1A698D-2B17-4122-A0B8-EAF8294B77E8}" type="slidenum">
              <a:rPr lang="es-MX" smtClean="0"/>
              <a:t>‹Nº›</a:t>
            </a:fld>
            <a:endParaRPr lang="es-MX"/>
          </a:p>
        </p:txBody>
      </p:sp>
    </p:spTree>
    <p:extLst>
      <p:ext uri="{BB962C8B-B14F-4D97-AF65-F5344CB8AC3E}">
        <p14:creationId xmlns:p14="http://schemas.microsoft.com/office/powerpoint/2010/main" val="11417577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E396B227-0514-49BE-A98D-BC383E3B5F92}" type="datetimeFigureOut">
              <a:rPr lang="es-MX" smtClean="0"/>
              <a:t>11/05/2015</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7F1A698D-2B17-4122-A0B8-EAF8294B77E8}" type="slidenum">
              <a:rPr lang="es-MX" smtClean="0"/>
              <a:t>‹Nº›</a:t>
            </a:fld>
            <a:endParaRPr lang="es-MX"/>
          </a:p>
        </p:txBody>
      </p:sp>
    </p:spTree>
    <p:extLst>
      <p:ext uri="{BB962C8B-B14F-4D97-AF65-F5344CB8AC3E}">
        <p14:creationId xmlns:p14="http://schemas.microsoft.com/office/powerpoint/2010/main" val="7049030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E396B227-0514-49BE-A98D-BC383E3B5F92}" type="datetimeFigureOut">
              <a:rPr lang="es-MX" smtClean="0"/>
              <a:t>11/05/2015</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7F1A698D-2B17-4122-A0B8-EAF8294B77E8}" type="slidenum">
              <a:rPr lang="es-MX" smtClean="0"/>
              <a:t>‹Nº›</a:t>
            </a:fld>
            <a:endParaRPr lang="es-MX"/>
          </a:p>
        </p:txBody>
      </p:sp>
    </p:spTree>
    <p:extLst>
      <p:ext uri="{BB962C8B-B14F-4D97-AF65-F5344CB8AC3E}">
        <p14:creationId xmlns:p14="http://schemas.microsoft.com/office/powerpoint/2010/main" val="34094060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E396B227-0514-49BE-A98D-BC383E3B5F92}" type="datetimeFigureOut">
              <a:rPr lang="es-MX" smtClean="0"/>
              <a:t>11/05/2015</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7F1A698D-2B17-4122-A0B8-EAF8294B77E8}" type="slidenum">
              <a:rPr lang="es-MX" smtClean="0"/>
              <a:t>‹Nº›</a:t>
            </a:fld>
            <a:endParaRPr lang="es-MX"/>
          </a:p>
        </p:txBody>
      </p:sp>
    </p:spTree>
    <p:extLst>
      <p:ext uri="{BB962C8B-B14F-4D97-AF65-F5344CB8AC3E}">
        <p14:creationId xmlns:p14="http://schemas.microsoft.com/office/powerpoint/2010/main" val="20213950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396B227-0514-49BE-A98D-BC383E3B5F92}" type="datetimeFigureOut">
              <a:rPr lang="es-MX" smtClean="0"/>
              <a:t>11/05/2015</a:t>
            </a:fld>
            <a:endParaRPr lang="es-MX"/>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F1A698D-2B17-4122-A0B8-EAF8294B77E8}" type="slidenum">
              <a:rPr lang="es-MX" smtClean="0"/>
              <a:t>‹Nº›</a:t>
            </a:fld>
            <a:endParaRPr lang="es-MX"/>
          </a:p>
        </p:txBody>
      </p:sp>
    </p:spTree>
    <p:extLst>
      <p:ext uri="{BB962C8B-B14F-4D97-AF65-F5344CB8AC3E}">
        <p14:creationId xmlns:p14="http://schemas.microsoft.com/office/powerpoint/2010/main" val="31172686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1.xml"/><Relationship Id="rId4" Type="http://schemas.openxmlformats.org/officeDocument/2006/relationships/image" Target="../media/image6.jpeg"/></Relationships>
</file>

<file path=ppt/slides/_rels/slide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4.jpeg"/><Relationship Id="rId1" Type="http://schemas.openxmlformats.org/officeDocument/2006/relationships/slideLayout" Target="../slideLayouts/slideLayout1.xml"/><Relationship Id="rId4" Type="http://schemas.openxmlformats.org/officeDocument/2006/relationships/image" Target="../media/image8.jpeg"/></Relationships>
</file>

<file path=ppt/slides/_rels/slide5.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4050" y="922338"/>
            <a:ext cx="7834313" cy="50117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576306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3900" y="821655"/>
            <a:ext cx="7694613" cy="5127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75627886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pic>
        <p:nvPicPr>
          <p:cNvPr id="1026" name="Picture 2" descr="https://scontent-lax.xx.fbcdn.net/hphotos-xfp1/v/t1.0-9/20900_10205147225773244_5835436747535871180_n.jpg?oh=d0e22c4b410f351786bd028b6c0b54d1&amp;oe=55C9F2C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7544" y="238455"/>
            <a:ext cx="3384376" cy="3375061"/>
          </a:xfrm>
          <a:prstGeom prst="rect">
            <a:avLst/>
          </a:prstGeom>
          <a:ln w="228600" cap="sq" cmpd="thickThin">
            <a:solidFill>
              <a:srgbClr val="000000"/>
            </a:solidFill>
            <a:prstDash val="solid"/>
            <a:miter lim="800000"/>
          </a:ln>
          <a:effectLst>
            <a:innerShdw blurRad="76200">
              <a:srgbClr val="000000"/>
            </a:innerShdw>
          </a:effectLst>
          <a:extLst>
            <a:ext uri="{909E8E84-426E-40DD-AFC4-6F175D3DCCD1}">
              <a14:hiddenFill xmlns:a14="http://schemas.microsoft.com/office/drawing/2010/main">
                <a:solidFill>
                  <a:srgbClr val="FFFFFF"/>
                </a:solidFill>
              </a14:hiddenFill>
            </a:ext>
          </a:extLst>
        </p:spPr>
      </p:pic>
      <p:pic>
        <p:nvPicPr>
          <p:cNvPr id="1028" name="Picture 4" descr="https://scontent-lax.xx.fbcdn.net/hphotos-xtf1/v/t1.0-9/11111601_10205147226013250_2401953065684699266_n.jpg?oh=7476f468ea1b19d81f20b032d41cfd45&amp;oe=55BEB5C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508104" y="2780928"/>
            <a:ext cx="3168352" cy="3756189"/>
          </a:xfrm>
          <a:prstGeom prst="rect">
            <a:avLst/>
          </a:prstGeom>
          <a:noFill/>
          <a:extLst>
            <a:ext uri="{909E8E84-426E-40DD-AFC4-6F175D3DCCD1}">
              <a14:hiddenFill xmlns:a14="http://schemas.microsoft.com/office/drawing/2010/main">
                <a:solidFill>
                  <a:srgbClr val="FFFFFF"/>
                </a:solidFill>
              </a14:hiddenFill>
            </a:ext>
          </a:extLst>
        </p:spPr>
      </p:pic>
      <p:sp>
        <p:nvSpPr>
          <p:cNvPr id="3" name="2 CuadroTexto"/>
          <p:cNvSpPr txBox="1"/>
          <p:nvPr/>
        </p:nvSpPr>
        <p:spPr>
          <a:xfrm>
            <a:off x="4355976" y="238455"/>
            <a:ext cx="4320480" cy="2308324"/>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pPr algn="just"/>
            <a:r>
              <a:rPr lang="es-MX" dirty="0">
                <a:latin typeface="Century Gothic" panose="020B0502020202020204" pitchFamily="34" charset="0"/>
              </a:rPr>
              <a:t>E</a:t>
            </a:r>
            <a:r>
              <a:rPr lang="es-MX" dirty="0" smtClean="0">
                <a:latin typeface="Century Gothic" panose="020B0502020202020204" pitchFamily="34" charset="0"/>
              </a:rPr>
              <a:t>sta actividad se trataba de una mano, en cada dedo se simulaba el cuerpo de un bombero, en la cabeza del bombero se encontraba un casco con números, los niños deberían de colocar bolitas en el cuerpo, según el numero que tenia el casco.</a:t>
            </a:r>
            <a:endParaRPr lang="es-MX" dirty="0">
              <a:latin typeface="Century Gothic" panose="020B0502020202020204" pitchFamily="34" charset="0"/>
            </a:endParaRPr>
          </a:p>
        </p:txBody>
      </p:sp>
      <p:sp>
        <p:nvSpPr>
          <p:cNvPr id="4" name="3 CuadroTexto"/>
          <p:cNvSpPr txBox="1"/>
          <p:nvPr/>
        </p:nvSpPr>
        <p:spPr>
          <a:xfrm>
            <a:off x="755576" y="4365104"/>
            <a:ext cx="4104456" cy="1754326"/>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r>
              <a:rPr lang="es-MX" dirty="0" smtClean="0">
                <a:latin typeface="Century Gothic" panose="020B0502020202020204" pitchFamily="34" charset="0"/>
              </a:rPr>
              <a:t>¿En dónde está?</a:t>
            </a:r>
          </a:p>
          <a:p>
            <a:r>
              <a:rPr lang="es-MX" dirty="0" smtClean="0">
                <a:latin typeface="Century Gothic" panose="020B0502020202020204" pitchFamily="34" charset="0"/>
              </a:rPr>
              <a:t>Esta actividad constaba de seleccionar las herramientas que utiliza el bombero para trabajar, deberían encontrarlas y pegarlas en la silueta correspondiente.</a:t>
            </a:r>
            <a:endParaRPr lang="es-MX" dirty="0">
              <a:latin typeface="Century Gothic" panose="020B0502020202020204" pitchFamily="34" charset="0"/>
            </a:endParaRPr>
          </a:p>
        </p:txBody>
      </p:sp>
    </p:spTree>
    <p:extLst>
      <p:ext uri="{BB962C8B-B14F-4D97-AF65-F5344CB8AC3E}">
        <p14:creationId xmlns:p14="http://schemas.microsoft.com/office/powerpoint/2010/main" val="178926771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pic>
        <p:nvPicPr>
          <p:cNvPr id="2050" name="Picture 2" descr="https://scontent-lax.xx.fbcdn.net/hphotos-xfa1/v/t1.0-9/10985403_10205147226333258_8925036093488332109_n.jpg?oh=ee97199732ca6643dca7594bc29bb185&amp;oe=5605667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3528" y="476672"/>
            <a:ext cx="3816064" cy="3023856"/>
          </a:xfrm>
          <a:prstGeom prst="rect">
            <a:avLst/>
          </a:prstGeom>
          <a:ln w="228600" cap="sq" cmpd="thickThin">
            <a:solidFill>
              <a:srgbClr val="000000"/>
            </a:solidFill>
            <a:prstDash val="solid"/>
            <a:miter lim="800000"/>
          </a:ln>
          <a:effectLst>
            <a:innerShdw blurRad="76200">
              <a:srgbClr val="000000"/>
            </a:innerShdw>
          </a:effectLst>
          <a:extLst>
            <a:ext uri="{909E8E84-426E-40DD-AFC4-6F175D3DCCD1}">
              <a14:hiddenFill xmlns:a14="http://schemas.microsoft.com/office/drawing/2010/main">
                <a:solidFill>
                  <a:srgbClr val="FFFFFF"/>
                </a:solidFill>
              </a14:hiddenFill>
            </a:ext>
          </a:extLst>
        </p:spPr>
      </p:pic>
      <p:pic>
        <p:nvPicPr>
          <p:cNvPr id="2052" name="Picture 4" descr="https://scontent-lax.xx.fbcdn.net/hphotos-xta1/v/t1.0-9/1601535_10205147209732843_5677355729520864929_n.jpg?oh=b7e00889fb872dd083726b7b12f13201&amp;oe=55D41BF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148064" y="3717032"/>
            <a:ext cx="3636104" cy="2951928"/>
          </a:xfrm>
          <a:prstGeom prst="rect">
            <a:avLst/>
          </a:prstGeom>
          <a:ln w="228600" cap="sq" cmpd="thickThin">
            <a:solidFill>
              <a:srgbClr val="000000"/>
            </a:solidFill>
            <a:prstDash val="solid"/>
            <a:miter lim="800000"/>
          </a:ln>
          <a:effectLst>
            <a:innerShdw blurRad="76200">
              <a:srgbClr val="000000"/>
            </a:innerShdw>
          </a:effectLst>
          <a:extLst>
            <a:ext uri="{909E8E84-426E-40DD-AFC4-6F175D3DCCD1}">
              <a14:hiddenFill xmlns:a14="http://schemas.microsoft.com/office/drawing/2010/main">
                <a:solidFill>
                  <a:srgbClr val="FFFFFF"/>
                </a:solidFill>
              </a14:hiddenFill>
            </a:ext>
          </a:extLst>
        </p:spPr>
      </p:pic>
      <p:sp>
        <p:nvSpPr>
          <p:cNvPr id="2" name="1 CuadroTexto"/>
          <p:cNvSpPr txBox="1"/>
          <p:nvPr/>
        </p:nvSpPr>
        <p:spPr>
          <a:xfrm>
            <a:off x="4355976" y="620688"/>
            <a:ext cx="3384376" cy="369332"/>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pPr algn="ctr"/>
            <a:r>
              <a:rPr lang="es-MX" dirty="0" smtClean="0">
                <a:latin typeface="Century Gothic" panose="020B0502020202020204" pitchFamily="34" charset="0"/>
              </a:rPr>
              <a:t>Títeres </a:t>
            </a:r>
          </a:p>
        </p:txBody>
      </p:sp>
      <p:sp>
        <p:nvSpPr>
          <p:cNvPr id="9" name="8 CuadroTexto"/>
          <p:cNvSpPr txBox="1"/>
          <p:nvPr/>
        </p:nvSpPr>
        <p:spPr>
          <a:xfrm>
            <a:off x="539552" y="4149080"/>
            <a:ext cx="3825485" cy="1754326"/>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pPr algn="ctr"/>
            <a:r>
              <a:rPr lang="es-MX" dirty="0" smtClean="0">
                <a:latin typeface="Century Gothic" panose="020B0502020202020204" pitchFamily="34" charset="0"/>
              </a:rPr>
              <a:t>¿Qué letra falta?</a:t>
            </a:r>
          </a:p>
          <a:p>
            <a:pPr algn="ctr"/>
            <a:r>
              <a:rPr lang="es-MX" dirty="0" smtClean="0">
                <a:latin typeface="Century Gothic" panose="020B0502020202020204" pitchFamily="34" charset="0"/>
              </a:rPr>
              <a:t>En esta actividad los niños deberían de detectar que letras faltaban para completar el nombre de los objetos que utiliza el bombero.</a:t>
            </a:r>
          </a:p>
        </p:txBody>
      </p:sp>
    </p:spTree>
    <p:extLst>
      <p:ext uri="{BB962C8B-B14F-4D97-AF65-F5344CB8AC3E}">
        <p14:creationId xmlns:p14="http://schemas.microsoft.com/office/powerpoint/2010/main" val="276902107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4" name="3 CuadroTexto"/>
          <p:cNvSpPr txBox="1"/>
          <p:nvPr/>
        </p:nvSpPr>
        <p:spPr>
          <a:xfrm>
            <a:off x="755576" y="332656"/>
            <a:ext cx="7776864" cy="5262979"/>
          </a:xfrm>
          <a:prstGeom prst="rect">
            <a:avLst/>
          </a:prstGeom>
        </p:spPr>
        <p:style>
          <a:lnRef idx="3">
            <a:schemeClr val="lt1"/>
          </a:lnRef>
          <a:fillRef idx="1">
            <a:schemeClr val="accent6"/>
          </a:fillRef>
          <a:effectRef idx="1">
            <a:schemeClr val="accent6"/>
          </a:effectRef>
          <a:fontRef idx="minor">
            <a:schemeClr val="lt1"/>
          </a:fontRef>
        </p:style>
        <p:txBody>
          <a:bodyPr wrap="square" rtlCol="0">
            <a:spAutoFit/>
          </a:bodyPr>
          <a:lstStyle/>
          <a:p>
            <a:r>
              <a:rPr lang="es-MX" sz="2400" b="1" dirty="0" smtClean="0">
                <a:latin typeface="Century Gothic" panose="020B0502020202020204" pitchFamily="34" charset="0"/>
              </a:rPr>
              <a:t>•Considero que las actividades fueron un éxito porque se lograron los objetivos en la mayoría de los alumnos, es una manera de trabajar en donde los alumnos están atentos y es más fácil lograr la participación y el control de grupo.</a:t>
            </a:r>
          </a:p>
          <a:p>
            <a:endParaRPr lang="es-MX" sz="2400" b="1" dirty="0" smtClean="0">
              <a:latin typeface="Century Gothic" panose="020B0502020202020204" pitchFamily="34" charset="0"/>
            </a:endParaRPr>
          </a:p>
          <a:p>
            <a:endParaRPr lang="es-MX" sz="2400" b="1" dirty="0" smtClean="0">
              <a:latin typeface="Century Gothic" panose="020B0502020202020204" pitchFamily="34" charset="0"/>
            </a:endParaRPr>
          </a:p>
          <a:p>
            <a:r>
              <a:rPr lang="es-MX" sz="2400" b="1" dirty="0" smtClean="0">
                <a:latin typeface="Century Gothic" panose="020B0502020202020204" pitchFamily="34" charset="0"/>
              </a:rPr>
              <a:t>•Mi función como educadora fue como guía del grupo porque les ayude a consolidar sus saberes previos además de responder cualquier duda.</a:t>
            </a:r>
          </a:p>
          <a:p>
            <a:endParaRPr lang="es-MX" sz="2400" b="1" dirty="0" smtClean="0">
              <a:latin typeface="Century Gothic" panose="020B0502020202020204" pitchFamily="34" charset="0"/>
            </a:endParaRPr>
          </a:p>
          <a:p>
            <a:endParaRPr lang="es-MX" sz="2400" b="1" dirty="0">
              <a:latin typeface="Century Gothic" panose="020B0502020202020204" pitchFamily="34" charset="0"/>
            </a:endParaRPr>
          </a:p>
          <a:p>
            <a:r>
              <a:rPr lang="es-MX" sz="2400" b="1" dirty="0" smtClean="0">
                <a:latin typeface="Century Gothic" panose="020B0502020202020204" pitchFamily="34" charset="0"/>
              </a:rPr>
              <a:t>•Lo que mejoraría es poner todas las actividades con el mismo grado de dificultad.</a:t>
            </a:r>
            <a:endParaRPr lang="es-MX" sz="2400" b="1" dirty="0">
              <a:latin typeface="Century Gothic" panose="020B0502020202020204" pitchFamily="34" charset="0"/>
            </a:endParaRPr>
          </a:p>
        </p:txBody>
      </p:sp>
    </p:spTree>
    <p:extLst>
      <p:ext uri="{BB962C8B-B14F-4D97-AF65-F5344CB8AC3E}">
        <p14:creationId xmlns:p14="http://schemas.microsoft.com/office/powerpoint/2010/main" val="3872076242"/>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TotalTime>
  <Words>190</Words>
  <Application>Microsoft Office PowerPoint</Application>
  <PresentationFormat>Presentación en pantalla (4:3)</PresentationFormat>
  <Paragraphs>13</Paragraphs>
  <Slides>5</Slides>
  <Notes>0</Notes>
  <HiddenSlides>0</HiddenSlides>
  <MMClips>0</MMClips>
  <ScaleCrop>false</ScaleCrop>
  <HeadingPairs>
    <vt:vector size="4" baseType="variant">
      <vt:variant>
        <vt:lpstr>Tema</vt:lpstr>
      </vt:variant>
      <vt:variant>
        <vt:i4>1</vt:i4>
      </vt:variant>
      <vt:variant>
        <vt:lpstr>Títulos de diapositiva</vt:lpstr>
      </vt:variant>
      <vt:variant>
        <vt:i4>5</vt:i4>
      </vt:variant>
    </vt:vector>
  </HeadingPairs>
  <TitlesOfParts>
    <vt:vector size="6" baseType="lpstr">
      <vt:lpstr>Tema de Office</vt:lpstr>
      <vt:lpstr>Presentación de PowerPoint</vt:lpstr>
      <vt:lpstr>Presentación de PowerPoint</vt:lpstr>
      <vt:lpstr>Presentación de PowerPoint</vt:lpstr>
      <vt:lpstr>Presentación de PowerPoint</vt:lpstr>
      <vt:lpstr>Presentación de PowerPoint</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Jesus</dc:creator>
  <cp:lastModifiedBy>Jesus</cp:lastModifiedBy>
  <cp:revision>3</cp:revision>
  <dcterms:created xsi:type="dcterms:W3CDTF">2015-05-11T21:16:30Z</dcterms:created>
  <dcterms:modified xsi:type="dcterms:W3CDTF">2015-05-11T21:39:35Z</dcterms:modified>
</cp:coreProperties>
</file>