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7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54437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192876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392706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8797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251153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51093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388711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80529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132410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19520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A17503-AFB0-4533-A47D-9360606085AD}" type="datetimeFigureOut">
              <a:rPr lang="es-ES" smtClean="0"/>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E058A9-DE22-49BD-A021-1C8AF1C9D91E}" type="slidenum">
              <a:rPr lang="es-ES" smtClean="0"/>
              <a:t>‹Nº›</a:t>
            </a:fld>
            <a:endParaRPr lang="es-ES"/>
          </a:p>
        </p:txBody>
      </p:sp>
    </p:spTree>
    <p:extLst>
      <p:ext uri="{BB962C8B-B14F-4D97-AF65-F5344CB8AC3E}">
        <p14:creationId xmlns:p14="http://schemas.microsoft.com/office/powerpoint/2010/main" val="236450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17503-AFB0-4533-A47D-9360606085AD}" type="datetimeFigureOut">
              <a:rPr lang="es-ES" smtClean="0"/>
              <a:t>12/05/2015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058A9-DE22-49BD-A021-1C8AF1C9D91E}" type="slidenum">
              <a:rPr lang="es-ES" smtClean="0"/>
              <a:t>‹Nº›</a:t>
            </a:fld>
            <a:endParaRPr lang="es-ES"/>
          </a:p>
        </p:txBody>
      </p:sp>
    </p:spTree>
    <p:extLst>
      <p:ext uri="{BB962C8B-B14F-4D97-AF65-F5344CB8AC3E}">
        <p14:creationId xmlns:p14="http://schemas.microsoft.com/office/powerpoint/2010/main" val="2010011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02"/>
            <a:ext cx="9144000" cy="6874757"/>
          </a:xfrm>
          <a:prstGeom prst="rect">
            <a:avLst/>
          </a:prstGeom>
        </p:spPr>
      </p:pic>
      <p:sp>
        <p:nvSpPr>
          <p:cNvPr id="2" name="1 Título"/>
          <p:cNvSpPr>
            <a:spLocks noGrp="1"/>
          </p:cNvSpPr>
          <p:nvPr>
            <p:ph type="ctrTitle"/>
          </p:nvPr>
        </p:nvSpPr>
        <p:spPr>
          <a:xfrm>
            <a:off x="1403648" y="1509133"/>
            <a:ext cx="6552728" cy="1946647"/>
          </a:xfrm>
        </p:spPr>
        <p:txBody>
          <a:bodyPr>
            <a:normAutofit fontScale="90000"/>
          </a:bodyPr>
          <a:lstStyle/>
          <a:p>
            <a:r>
              <a:rPr lang="es-ES" dirty="0" smtClean="0">
                <a:latin typeface="Century Gothic" panose="020B0502020202020204" pitchFamily="34" charset="0"/>
              </a:rPr>
              <a:t>Nombre de la actividad: </a:t>
            </a:r>
            <a:br>
              <a:rPr lang="es-ES" dirty="0" smtClean="0">
                <a:latin typeface="Century Gothic" panose="020B0502020202020204" pitchFamily="34" charset="0"/>
              </a:rPr>
            </a:br>
            <a:r>
              <a:rPr lang="es-ES" b="1" u="sng" dirty="0" smtClean="0">
                <a:effectLst>
                  <a:outerShdw blurRad="38100" dist="38100" dir="2700000" algn="tl">
                    <a:srgbClr val="000000">
                      <a:alpha val="43137"/>
                    </a:srgbClr>
                  </a:outerShdw>
                </a:effectLst>
                <a:latin typeface="Century Gothic" panose="020B0502020202020204" pitchFamily="34" charset="0"/>
              </a:rPr>
              <a:t>Las burbujas</a:t>
            </a:r>
            <a:r>
              <a:rPr lang="es-ES" u="sng" dirty="0" smtClean="0">
                <a:effectLst>
                  <a:outerShdw blurRad="38100" dist="38100" dir="2700000" algn="tl">
                    <a:srgbClr val="000000">
                      <a:alpha val="43137"/>
                    </a:srgbClr>
                  </a:outerShdw>
                </a:effectLst>
                <a:latin typeface="Century Gothic" panose="020B0502020202020204" pitchFamily="34" charset="0"/>
              </a:rPr>
              <a:t/>
            </a:r>
            <a:br>
              <a:rPr lang="es-ES" u="sng" dirty="0" smtClean="0">
                <a:effectLst>
                  <a:outerShdw blurRad="38100" dist="38100" dir="2700000" algn="tl">
                    <a:srgbClr val="000000">
                      <a:alpha val="43137"/>
                    </a:srgbClr>
                  </a:outerShdw>
                </a:effectLst>
                <a:latin typeface="Century Gothic" panose="020B0502020202020204" pitchFamily="34" charset="0"/>
              </a:rPr>
            </a:br>
            <a:r>
              <a:rPr lang="es-ES" u="sng" dirty="0" smtClean="0">
                <a:effectLst>
                  <a:outerShdw blurRad="38100" dist="38100" dir="2700000" algn="tl">
                    <a:srgbClr val="000000">
                      <a:alpha val="43137"/>
                    </a:srgbClr>
                  </a:outerShdw>
                </a:effectLst>
                <a:latin typeface="Century Gothic" panose="020B0502020202020204" pitchFamily="34" charset="0"/>
              </a:rPr>
              <a:t> </a:t>
            </a:r>
            <a:r>
              <a:rPr lang="es-ES" sz="2700" dirty="0" smtClean="0">
                <a:latin typeface="Algerian" panose="04020705040A02060702" pitchFamily="82" charset="0"/>
              </a:rPr>
              <a:t/>
            </a:r>
            <a:br>
              <a:rPr lang="es-ES" sz="2700" dirty="0" smtClean="0">
                <a:latin typeface="Algerian" panose="04020705040A02060702" pitchFamily="82" charset="0"/>
              </a:rPr>
            </a:br>
            <a:endParaRPr lang="es-ES" sz="2700" dirty="0">
              <a:latin typeface="Algerian" panose="04020705040A02060702" pitchFamily="82" charset="0"/>
            </a:endParaRPr>
          </a:p>
        </p:txBody>
      </p:sp>
      <p:sp>
        <p:nvSpPr>
          <p:cNvPr id="3" name="2 Rectángulo"/>
          <p:cNvSpPr/>
          <p:nvPr/>
        </p:nvSpPr>
        <p:spPr>
          <a:xfrm>
            <a:off x="3563888" y="2852936"/>
            <a:ext cx="4320480" cy="2308324"/>
          </a:xfrm>
          <a:prstGeom prst="rect">
            <a:avLst/>
          </a:prstGeom>
        </p:spPr>
        <p:txBody>
          <a:bodyPr wrap="square">
            <a:spAutoFit/>
          </a:bodyPr>
          <a:lstStyle/>
          <a:p>
            <a:r>
              <a:rPr lang="es-ES" b="0" baseline="0" dirty="0" smtClean="0">
                <a:latin typeface="AR CENA" panose="02000000000000000000" pitchFamily="2" charset="0"/>
              </a:rPr>
              <a:t>EXPLORACION Y CONOCIMIENTO DEL MUNDO</a:t>
            </a:r>
          </a:p>
          <a:p>
            <a:endParaRPr lang="es-ES" b="0" baseline="0" dirty="0" smtClean="0">
              <a:latin typeface="AR CENA" panose="02000000000000000000" pitchFamily="2" charset="0"/>
            </a:endParaRPr>
          </a:p>
          <a:p>
            <a:r>
              <a:rPr lang="es-ES" b="0" baseline="0" dirty="0" smtClean="0">
                <a:latin typeface="AR CENA" panose="02000000000000000000" pitchFamily="2" charset="0"/>
              </a:rPr>
              <a:t>Propone qué hacer, cómo proceder para llevar a cabo un experimento y utiliza los instrumentos o recursos convenientes, como microscopio, lupa, termómetro, balanza, regla, tijeras, goteros, pinzas, lámpara, cernidores, de acuerdo con la situación experimental concreta</a:t>
            </a:r>
            <a:endParaRPr lang="es-ES" dirty="0">
              <a:latin typeface="AR CENA" panose="02000000000000000000" pitchFamily="2" charset="0"/>
            </a:endParaRPr>
          </a:p>
        </p:txBody>
      </p:sp>
    </p:spTree>
    <p:extLst>
      <p:ext uri="{BB962C8B-B14F-4D97-AF65-F5344CB8AC3E}">
        <p14:creationId xmlns:p14="http://schemas.microsoft.com/office/powerpoint/2010/main" val="3549102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0" y="14199"/>
            <a:ext cx="9136360" cy="6868850"/>
          </a:xfrm>
          <a:prstGeom prst="rect">
            <a:avLst/>
          </a:prstGeom>
        </p:spPr>
      </p:pic>
      <p:sp>
        <p:nvSpPr>
          <p:cNvPr id="6" name="1 Título"/>
          <p:cNvSpPr txBox="1">
            <a:spLocks/>
          </p:cNvSpPr>
          <p:nvPr/>
        </p:nvSpPr>
        <p:spPr>
          <a:xfrm>
            <a:off x="1299456" y="2060848"/>
            <a:ext cx="6552728" cy="1946647"/>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9600" dirty="0" smtClean="0">
                <a:latin typeface="AR CENA" panose="02000000000000000000" pitchFamily="2" charset="0"/>
              </a:rPr>
              <a:t>Esta actividad fue un experimento, en el cual los niños iban diciendo que es lo primero que se tenia que hacer, ya que anteriormente ya habíamos visto como se hacia un experimento.</a:t>
            </a:r>
          </a:p>
          <a:p>
            <a:pPr algn="just"/>
            <a:r>
              <a:rPr lang="es-ES" sz="9600" dirty="0" smtClean="0">
                <a:latin typeface="AR CENA" panose="02000000000000000000" pitchFamily="2" charset="0"/>
              </a:rPr>
              <a:t>Primero identificaron los materiales que se utilizarían para hacer el experimento.</a:t>
            </a:r>
          </a:p>
          <a:p>
            <a:pPr algn="just"/>
            <a:r>
              <a:rPr lang="es-ES" sz="9600" dirty="0" smtClean="0">
                <a:latin typeface="AR CENA" panose="02000000000000000000" pitchFamily="2" charset="0"/>
              </a:rPr>
              <a:t>Agua, jabón, glicerina, vaso (para poner la solución), varita para hacer las burbujas.</a:t>
            </a:r>
          </a:p>
          <a:p>
            <a:pPr algn="just"/>
            <a:endParaRPr lang="es-ES" sz="9600" dirty="0">
              <a:latin typeface="AR CENA" panose="02000000000000000000" pitchFamily="2" charset="0"/>
            </a:endParaRPr>
          </a:p>
          <a:p>
            <a:pPr algn="just"/>
            <a:r>
              <a:rPr lang="es-ES" sz="9600" dirty="0" smtClean="0">
                <a:latin typeface="AR CENA" panose="02000000000000000000" pitchFamily="2" charset="0"/>
              </a:rPr>
              <a:t>Los niños leyeron el procedimiento en el pizarrón, con imágenes e identificaron las cantidades que tenían que poner para hacer la solución de las burbujas.</a:t>
            </a:r>
          </a:p>
          <a:p>
            <a:pPr algn="just"/>
            <a:endParaRPr lang="es-ES" sz="6000" dirty="0">
              <a:latin typeface="AR CENA" panose="02000000000000000000" pitchFamily="2" charset="0"/>
            </a:endParaRPr>
          </a:p>
          <a:p>
            <a:endParaRPr lang="es-ES" sz="6000" dirty="0">
              <a:latin typeface="AR CENA" panose="02000000000000000000" pitchFamily="2" charset="0"/>
            </a:endParaRPr>
          </a:p>
        </p:txBody>
      </p:sp>
    </p:spTree>
    <p:extLst>
      <p:ext uri="{BB962C8B-B14F-4D97-AF65-F5344CB8AC3E}">
        <p14:creationId xmlns:p14="http://schemas.microsoft.com/office/powerpoint/2010/main" val="645466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0" y="14199"/>
            <a:ext cx="9136360" cy="6868850"/>
          </a:xfrm>
          <a:prstGeom prst="rect">
            <a:avLst/>
          </a:prstGeom>
        </p:spPr>
      </p:pic>
      <p:sp>
        <p:nvSpPr>
          <p:cNvPr id="3" name="1 Título"/>
          <p:cNvSpPr txBox="1">
            <a:spLocks/>
          </p:cNvSpPr>
          <p:nvPr/>
        </p:nvSpPr>
        <p:spPr>
          <a:xfrm>
            <a:off x="1299466" y="2475300"/>
            <a:ext cx="6552728" cy="1946647"/>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1200" dirty="0" smtClean="0">
                <a:latin typeface="AR CENA" panose="02000000000000000000" pitchFamily="2" charset="0"/>
              </a:rPr>
              <a:t>Una vez terminada la solución, también hicieron su varita con un limpiapipas.</a:t>
            </a:r>
          </a:p>
          <a:p>
            <a:endParaRPr lang="es-ES" sz="11200" dirty="0">
              <a:latin typeface="AR CENA" panose="02000000000000000000" pitchFamily="2" charset="0"/>
            </a:endParaRPr>
          </a:p>
          <a:p>
            <a:r>
              <a:rPr lang="es-ES" sz="11200" dirty="0" smtClean="0">
                <a:latin typeface="AR CENA" panose="02000000000000000000" pitchFamily="2" charset="0"/>
              </a:rPr>
              <a:t>Me sorprendió mucho como todos los niños estaban muy entretenidos haciendo el experimento de las burbujas, ya que al estar observando todos estaban entusiasmados y hasta los niños mas inquietos estaban trabajando y entre todos se ayudaban para hacer la varita y la solución.</a:t>
            </a:r>
          </a:p>
          <a:p>
            <a:r>
              <a:rPr lang="es-ES" sz="11200" dirty="0" smtClean="0">
                <a:latin typeface="AR CENA" panose="02000000000000000000" pitchFamily="2" charset="0"/>
              </a:rPr>
              <a:t>Aquí puede evaluar si siguieron el procedimiento, sus propuestas y como utilizaron los materiales para la realización de este experimento.</a:t>
            </a:r>
          </a:p>
          <a:p>
            <a:endParaRPr lang="es-ES" sz="11200" dirty="0" smtClean="0">
              <a:latin typeface="AR CENA" panose="02000000000000000000" pitchFamily="2" charset="0"/>
            </a:endParaRPr>
          </a:p>
          <a:p>
            <a:endParaRPr lang="es-ES" sz="9600" dirty="0" smtClean="0">
              <a:latin typeface="AR CENA" panose="02000000000000000000" pitchFamily="2" charset="0"/>
            </a:endParaRPr>
          </a:p>
          <a:p>
            <a:endParaRPr lang="es-ES" sz="6000" dirty="0">
              <a:latin typeface="AR CENA" panose="02000000000000000000" pitchFamily="2" charset="0"/>
            </a:endParaRPr>
          </a:p>
        </p:txBody>
      </p:sp>
    </p:spTree>
    <p:extLst>
      <p:ext uri="{BB962C8B-B14F-4D97-AF65-F5344CB8AC3E}">
        <p14:creationId xmlns:p14="http://schemas.microsoft.com/office/powerpoint/2010/main" val="1930631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0" y="14199"/>
            <a:ext cx="9136360" cy="6868850"/>
          </a:xfrm>
          <a:prstGeom prst="rect">
            <a:avLst/>
          </a:prstGeom>
        </p:spPr>
      </p:pic>
      <p:sp>
        <p:nvSpPr>
          <p:cNvPr id="3" name="1 Título"/>
          <p:cNvSpPr txBox="1">
            <a:spLocks/>
          </p:cNvSpPr>
          <p:nvPr/>
        </p:nvSpPr>
        <p:spPr>
          <a:xfrm>
            <a:off x="1547664" y="2204864"/>
            <a:ext cx="6552728" cy="1946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dirty="0" smtClean="0">
                <a:latin typeface="AR CENA" panose="02000000000000000000" pitchFamily="2" charset="0"/>
              </a:rPr>
              <a:t>Salimos al patio, para que los niños empezaran a hacer burbujas, a lo cual ellos empezaron a </a:t>
            </a:r>
            <a:r>
              <a:rPr lang="es-ES" sz="2800" dirty="0" err="1" smtClean="0">
                <a:latin typeface="AR CENA" panose="02000000000000000000" pitchFamily="2" charset="0"/>
              </a:rPr>
              <a:t>a</a:t>
            </a:r>
            <a:r>
              <a:rPr lang="es-ES" sz="2800" dirty="0" smtClean="0">
                <a:latin typeface="AR CENA" panose="02000000000000000000" pitchFamily="2" charset="0"/>
              </a:rPr>
              <a:t> observar el tamaño de las burbujas, el color, la forma y empezaron a expresarlo y comunicárselo entre ellos mismos.</a:t>
            </a:r>
          </a:p>
          <a:p>
            <a:r>
              <a:rPr lang="es-ES" sz="2800" dirty="0" smtClean="0">
                <a:latin typeface="AR CENA" panose="02000000000000000000" pitchFamily="2" charset="0"/>
              </a:rPr>
              <a:t>Hubo niños que decían que las burbujas eran transparentes y otros que eran de colores como el arcoíris.</a:t>
            </a:r>
          </a:p>
          <a:p>
            <a:r>
              <a:rPr lang="es-ES" sz="2800" dirty="0" smtClean="0">
                <a:latin typeface="AR CENA" panose="02000000000000000000" pitchFamily="2" charset="0"/>
              </a:rPr>
              <a:t>Hicimos una carrera de quien hacia la burbuja que volara mas alto, también quien hizo la burbuja mas grande y quien hacia más burbujas al mismo tiempo.</a:t>
            </a:r>
          </a:p>
          <a:p>
            <a:endParaRPr lang="es-ES" sz="2800" dirty="0">
              <a:latin typeface="AR CENA" panose="02000000000000000000" pitchFamily="2" charset="0"/>
            </a:endParaRPr>
          </a:p>
        </p:txBody>
      </p:sp>
    </p:spTree>
    <p:extLst>
      <p:ext uri="{BB962C8B-B14F-4D97-AF65-F5344CB8AC3E}">
        <p14:creationId xmlns:p14="http://schemas.microsoft.com/office/powerpoint/2010/main" val="22233449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0" y="14199"/>
            <a:ext cx="9136360" cy="6868850"/>
          </a:xfrm>
          <a:prstGeom prst="rect">
            <a:avLst/>
          </a:prstGeom>
        </p:spPr>
      </p:pic>
      <p:sp>
        <p:nvSpPr>
          <p:cNvPr id="3" name="1 Título"/>
          <p:cNvSpPr txBox="1">
            <a:spLocks/>
          </p:cNvSpPr>
          <p:nvPr/>
        </p:nvSpPr>
        <p:spPr>
          <a:xfrm>
            <a:off x="1547664" y="2204864"/>
            <a:ext cx="6552728" cy="1946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800" dirty="0">
              <a:latin typeface="AR CENA" panose="02000000000000000000" pitchFamily="2" charset="0"/>
            </a:endParaRPr>
          </a:p>
        </p:txBody>
      </p:sp>
      <p:sp>
        <p:nvSpPr>
          <p:cNvPr id="5" name="1 Título"/>
          <p:cNvSpPr txBox="1">
            <a:spLocks/>
          </p:cNvSpPr>
          <p:nvPr/>
        </p:nvSpPr>
        <p:spPr>
          <a:xfrm>
            <a:off x="395536" y="692696"/>
            <a:ext cx="8424936" cy="1946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dirty="0" smtClean="0">
                <a:latin typeface="AR CENA" panose="02000000000000000000" pitchFamily="2" charset="0"/>
              </a:rPr>
              <a:t>Los niños se divirtieron mucho, aprendieron porque se forman las burbujas y fue una actividad muy </a:t>
            </a:r>
            <a:r>
              <a:rPr lang="es-ES" sz="2800" dirty="0" smtClean="0">
                <a:latin typeface="AR CENA" panose="02000000000000000000" pitchFamily="2" charset="0"/>
              </a:rPr>
              <a:t>gratificante, donde puede evaluar con facilidad </a:t>
            </a:r>
            <a:r>
              <a:rPr lang="es-ES" sz="2800" dirty="0" smtClean="0">
                <a:latin typeface="AR CENA" panose="02000000000000000000" pitchFamily="2" charset="0"/>
              </a:rPr>
              <a:t>y que mantuvo en todo tiempo el interés y motivación de cada uno de los niños.</a:t>
            </a:r>
          </a:p>
          <a:p>
            <a:endParaRPr lang="es-ES" sz="2800" dirty="0" smtClean="0">
              <a:latin typeface="AR CENA" panose="02000000000000000000" pitchFamily="2" charset="0"/>
            </a:endParaRPr>
          </a:p>
          <a:p>
            <a:endParaRPr lang="es-ES" sz="2800" dirty="0">
              <a:latin typeface="AR CENA" panose="02000000000000000000" pitchFamily="2"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32" y="4226803"/>
            <a:ext cx="2664296" cy="225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3607891" y="1844703"/>
            <a:ext cx="2000225" cy="26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082712" y="3937659"/>
            <a:ext cx="2179133" cy="290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1854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0" y="14199"/>
            <a:ext cx="9136360" cy="6868850"/>
          </a:xfrm>
          <a:prstGeom prst="rect">
            <a:avLst/>
          </a:prstGeom>
        </p:spPr>
      </p:pic>
      <p:sp>
        <p:nvSpPr>
          <p:cNvPr id="3" name="1 Título"/>
          <p:cNvSpPr txBox="1">
            <a:spLocks/>
          </p:cNvSpPr>
          <p:nvPr/>
        </p:nvSpPr>
        <p:spPr>
          <a:xfrm>
            <a:off x="1547664" y="2204864"/>
            <a:ext cx="6552728" cy="1946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800" dirty="0">
              <a:latin typeface="AR CENA" panose="02000000000000000000" pitchFamily="2"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06632" y="-56704"/>
            <a:ext cx="3079964" cy="393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24408"/>
            <a:ext cx="3672408" cy="286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268" y="3655921"/>
            <a:ext cx="3930692" cy="2657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4028" y="3586695"/>
            <a:ext cx="3635449" cy="272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7201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364</Words>
  <Application>Microsoft Office PowerPoint</Application>
  <PresentationFormat>Presentación en pantalla (4:3)</PresentationFormat>
  <Paragraphs>18</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Nombre de la actividad:  Las burbujas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actividad:  Las burbujas   </dc:title>
  <dc:creator>nallely yazmin tovar urbina</dc:creator>
  <cp:lastModifiedBy>window</cp:lastModifiedBy>
  <cp:revision>4</cp:revision>
  <dcterms:created xsi:type="dcterms:W3CDTF">2015-05-11T23:27:33Z</dcterms:created>
  <dcterms:modified xsi:type="dcterms:W3CDTF">2015-05-12T06:44:41Z</dcterms:modified>
</cp:coreProperties>
</file>