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7487C-E1F7-4986-A910-5B5B3EF6960E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1B866-54DA-48B5-AF42-9FC5542C00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7487C-E1F7-4986-A910-5B5B3EF6960E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1B866-54DA-48B5-AF42-9FC5542C00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7487C-E1F7-4986-A910-5B5B3EF6960E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1B866-54DA-48B5-AF42-9FC5542C00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7487C-E1F7-4986-A910-5B5B3EF6960E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1B866-54DA-48B5-AF42-9FC5542C00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7487C-E1F7-4986-A910-5B5B3EF6960E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1B866-54DA-48B5-AF42-9FC5542C00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7487C-E1F7-4986-A910-5B5B3EF6960E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1B866-54DA-48B5-AF42-9FC5542C00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7487C-E1F7-4986-A910-5B5B3EF6960E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1B866-54DA-48B5-AF42-9FC5542C00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7487C-E1F7-4986-A910-5B5B3EF6960E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1B866-54DA-48B5-AF42-9FC5542C00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7487C-E1F7-4986-A910-5B5B3EF6960E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1B866-54DA-48B5-AF42-9FC5542C00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7487C-E1F7-4986-A910-5B5B3EF6960E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1B866-54DA-48B5-AF42-9FC5542C00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7487C-E1F7-4986-A910-5B5B3EF6960E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1B866-54DA-48B5-AF42-9FC5542C00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7487C-E1F7-4986-A910-5B5B3EF6960E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1B866-54DA-48B5-AF42-9FC5542C0058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512" y="332656"/>
            <a:ext cx="889248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smtClean="0">
                <a:latin typeface="Century Gothic" pitchFamily="34" charset="0"/>
                <a:ea typeface="A little sunshine" pitchFamily="2" charset="0"/>
              </a:rPr>
              <a:t>En ésta situación “El dentista”, se tuvo la visita de éste.</a:t>
            </a:r>
          </a:p>
          <a:p>
            <a:pPr algn="just"/>
            <a:r>
              <a:rPr lang="es-ES" sz="2000" dirty="0" smtClean="0">
                <a:latin typeface="Century Gothic" pitchFamily="34" charset="0"/>
                <a:ea typeface="A little sunshine" pitchFamily="2" charset="0"/>
              </a:rPr>
              <a:t>En la cual, antes se preparó un guión de preguntas a realizar a nuestra visita. Los niños comentaron que querían saber, y las preguntas se anotaron en el pizarrón, para cuando llegara la visita no las olvidaran y las pudieran leer. </a:t>
            </a:r>
          </a:p>
          <a:p>
            <a:pPr algn="just"/>
            <a:r>
              <a:rPr lang="es-ES" sz="2000" dirty="0" smtClean="0">
                <a:latin typeface="Century Gothic" pitchFamily="34" charset="0"/>
                <a:ea typeface="A little sunshine" pitchFamily="2" charset="0"/>
              </a:rPr>
              <a:t>Los niños estaban súper motivados y emocionados.</a:t>
            </a:r>
          </a:p>
          <a:p>
            <a:pPr algn="just"/>
            <a:endParaRPr lang="es-ES" sz="2000" dirty="0" smtClean="0">
              <a:latin typeface="Century Gothic" pitchFamily="34" charset="0"/>
              <a:ea typeface="A little sunshine" pitchFamily="2" charset="0"/>
            </a:endParaRPr>
          </a:p>
          <a:p>
            <a:pPr algn="just"/>
            <a:r>
              <a:rPr lang="es-ES" sz="2000" dirty="0" smtClean="0">
                <a:latin typeface="Century Gothic" pitchFamily="34" charset="0"/>
                <a:ea typeface="A little sunshine" pitchFamily="2" charset="0"/>
              </a:rPr>
              <a:t>Cuando llegó la dentista, todos estaban en orden, claro, ya querían cuestionarla.</a:t>
            </a:r>
          </a:p>
          <a:p>
            <a:pPr algn="just"/>
            <a:r>
              <a:rPr lang="es-ES" sz="2000" dirty="0" smtClean="0">
                <a:latin typeface="Century Gothic" pitchFamily="34" charset="0"/>
                <a:ea typeface="A little sunshine" pitchFamily="2" charset="0"/>
              </a:rPr>
              <a:t>La función que realicé, fue encaminar a los niños a realizar los cuestionamientos, es decir, preguntaba quién quería hacer la siguiente pregunta, y si el niño no la alcanzaba a leer o aún no comprendía bien, yo le decía la pregunta en voz baja para que él se la hiciera a la dentista. </a:t>
            </a:r>
          </a:p>
          <a:p>
            <a:pPr algn="just"/>
            <a:endParaRPr lang="es-ES" sz="2000" dirty="0">
              <a:latin typeface="Century Gothic" pitchFamily="34" charset="0"/>
              <a:ea typeface="A little sunshine" pitchFamily="2" charset="0"/>
            </a:endParaRPr>
          </a:p>
          <a:p>
            <a:pPr algn="just"/>
            <a:r>
              <a:rPr lang="es-ES" sz="2000" dirty="0" smtClean="0">
                <a:latin typeface="Century Gothic" pitchFamily="34" charset="0"/>
                <a:ea typeface="A little sunshine" pitchFamily="2" charset="0"/>
              </a:rPr>
              <a:t>Fue una de las actividades en las que se obtuvo mejores resultados, ya que los pequeños estaban muy atentos a lo que les explicó la dentista.</a:t>
            </a:r>
          </a:p>
          <a:p>
            <a:pPr algn="just"/>
            <a:endParaRPr lang="es-ES" sz="2000" dirty="0" smtClean="0">
              <a:latin typeface="Century Gothic" pitchFamily="34" charset="0"/>
              <a:ea typeface="A little sunshine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11208976_10202882311897427_821484177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355976" cy="3284984"/>
          </a:xfrm>
          <a:prstGeom prst="rect">
            <a:avLst/>
          </a:prstGeom>
        </p:spPr>
      </p:pic>
      <p:pic>
        <p:nvPicPr>
          <p:cNvPr id="5" name="4 Imagen" descr="11256484_10202882311737423_1026073639_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0"/>
            <a:ext cx="4427984" cy="3356992"/>
          </a:xfrm>
          <a:prstGeom prst="rect">
            <a:avLst/>
          </a:prstGeom>
        </p:spPr>
      </p:pic>
      <p:pic>
        <p:nvPicPr>
          <p:cNvPr id="6" name="5 Imagen" descr="11225983_10202882283216710_913462838_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645024"/>
            <a:ext cx="4355976" cy="3212976"/>
          </a:xfrm>
          <a:prstGeom prst="rect">
            <a:avLst/>
          </a:prstGeom>
        </p:spPr>
      </p:pic>
      <p:pic>
        <p:nvPicPr>
          <p:cNvPr id="7" name="6 Imagen" descr="11267709_10202882311657421_714324984_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16016" y="3717032"/>
            <a:ext cx="4427984" cy="31409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11267159_10202882311977429_1142870104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764704"/>
            <a:ext cx="6408712" cy="48065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171</Words>
  <Application>Microsoft Office PowerPoint</Application>
  <PresentationFormat>Presentación en pantalla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Company>Fam. Mejía Araiza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.</dc:creator>
  <cp:lastModifiedBy>.</cp:lastModifiedBy>
  <cp:revision>5</cp:revision>
  <dcterms:created xsi:type="dcterms:W3CDTF">2015-05-12T00:54:37Z</dcterms:created>
  <dcterms:modified xsi:type="dcterms:W3CDTF">2015-05-12T01:35:07Z</dcterms:modified>
</cp:coreProperties>
</file>