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9" r:id="rId4"/>
  </p:sldIdLst>
  <p:sldSz cx="9144000" cy="6858000" type="screen4x3"/>
  <p:notesSz cx="6858000" cy="9144000"/>
  <p:embeddedFontLst>
    <p:embeddedFont>
      <p:font typeface="Maritime Tropical" pitchFamily="2" charset="0"/>
      <p:regular r:id="rId5"/>
    </p:embeddedFont>
    <p:embeddedFont>
      <p:font typeface="Calibri" pitchFamily="34" charset="0"/>
      <p:regular r:id="rId6"/>
      <p:bold r:id="rId7"/>
      <p:italic r:id="rId8"/>
      <p:boldItalic r:id="rId9"/>
    </p:embeddedFont>
    <p:embeddedFont>
      <p:font typeface="Comic Sans MS" pitchFamily="66" charset="0"/>
      <p:regular r:id="rId10"/>
      <p:bold r:id="rId1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1A39-3066-4DE4-B90B-CF92710A46B5}" type="datetimeFigureOut">
              <a:rPr lang="es-MX" smtClean="0"/>
              <a:t>10/05/2015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E245E-9B4C-4B25-887A-5B7BFBF4499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eGKRp4GAYUR.jpg (3600×360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89340"/>
            <a:ext cx="7772400" cy="5893635"/>
          </a:xfrm>
          <a:solidFill>
            <a:srgbClr val="CE7674">
              <a:alpha val="69804"/>
            </a:srgbClr>
          </a:solidFill>
          <a:ln w="38100">
            <a:solidFill>
              <a:schemeClr val="bg2">
                <a:lumMod val="25000"/>
              </a:schemeClr>
            </a:solidFill>
            <a:prstDash val="lgDashDotDot"/>
          </a:ln>
        </p:spPr>
        <p:txBody>
          <a:bodyPr>
            <a:noAutofit/>
          </a:bodyPr>
          <a:lstStyle/>
          <a:p>
            <a: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>Escuela Normal de Educación Preescolar</a:t>
            </a:r>
            <a:b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</a:br>
            <a: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/>
            </a:r>
            <a:b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</a:br>
            <a: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/>
            </a:r>
            <a:b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</a:br>
            <a: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>Maestra: Rosa Velia del Río Tijerina</a:t>
            </a:r>
            <a: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/>
            </a:r>
            <a:b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</a:br>
            <a:r>
              <a:rPr lang="es-MX" sz="3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> </a:t>
            </a:r>
            <a:r>
              <a:rPr lang="es-MX" sz="32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/>
            </a:r>
            <a:br>
              <a:rPr lang="es-MX" sz="32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</a:br>
            <a:r>
              <a:rPr lang="es-MX" sz="32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>“Descripción de Actividades” </a:t>
            </a:r>
            <a: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/>
            </a:r>
            <a:b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</a:br>
            <a: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/>
            </a:r>
            <a:b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</a:br>
            <a: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>Lizeth Martínez </a:t>
            </a:r>
            <a:b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</a:br>
            <a: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>3° “C</a:t>
            </a:r>
            <a:r>
              <a:rPr lang="es-MX" sz="32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Maritime Tropical" pitchFamily="2" charset="0"/>
              </a:rPr>
              <a:t>”  # 11 </a:t>
            </a:r>
            <a:endParaRPr lang="es-MX" sz="3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Maritime Tropical" pitchFamily="2" charset="0"/>
            </a:endParaRPr>
          </a:p>
        </p:txBody>
      </p:sp>
      <p:pic>
        <p:nvPicPr>
          <p:cNvPr id="1029" name="Picture 5" descr="C:\Users\Liz'\Documents\ENEP\BIBLIOTECA_DIGITAL-DB-L-LOGOENE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6"/>
            <a:ext cx="1586769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Liz'\Downloads\IMG_20150416_093246.jpg"/>
          <p:cNvPicPr>
            <a:picLocks noChangeAspect="1" noChangeArrowheads="1"/>
          </p:cNvPicPr>
          <p:nvPr/>
        </p:nvPicPr>
        <p:blipFill>
          <a:blip r:embed="rId2"/>
          <a:srcRect t="14103"/>
          <a:stretch>
            <a:fillRect/>
          </a:stretch>
        </p:blipFill>
        <p:spPr bwMode="auto">
          <a:xfrm>
            <a:off x="571472" y="928670"/>
            <a:ext cx="3714776" cy="2393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1414"/>
            <a:ext cx="9144000" cy="571504"/>
          </a:xfrm>
          <a:solidFill>
            <a:srgbClr val="00CC99"/>
          </a:solidFill>
        </p:spPr>
        <p:txBody>
          <a:bodyPr>
            <a:normAutofit lnSpcReduction="10000"/>
          </a:bodyPr>
          <a:lstStyle/>
          <a:p>
            <a:r>
              <a:rPr lang="es-MX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Haciendo Máscaras</a:t>
            </a:r>
            <a:endParaRPr lang="es-MX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009624" y="436721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" y="3662362"/>
          <a:ext cx="914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1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¿Qué hacían?</a:t>
                      </a:r>
                      <a:endParaRPr lang="es-MX" sz="1400" b="1" u="non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Decoraban las partes de la cara de un payaso, para después crear su propia máscara.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¿Cómo se comportaron los niños?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MX" sz="1400" b="0" dirty="0" smtClean="0">
                          <a:latin typeface="Comic Sans MS" pitchFamily="66" charset="0"/>
                        </a:rPr>
                        <a:t>Interesados por cómo realizaban</a:t>
                      </a:r>
                      <a:r>
                        <a:rPr lang="es-MX" sz="1400" b="0" baseline="0" dirty="0" smtClean="0">
                          <a:latin typeface="Comic Sans MS" pitchFamily="66" charset="0"/>
                        </a:rPr>
                        <a:t> su máscara el resto de los compañeros, ansiosos por observar y manipular el material  que les tocaba utilizar, inquietos durante el trabajo y al terminarla decidieron jugar entre ellos.</a:t>
                      </a:r>
                      <a:endParaRPr lang="es-MX" sz="1400" b="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¿Cuál fue tu función como educadora?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Funcioné como observador, como guía durante la realización del trabajo y como moderador de actitudes y comportamientos.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¿Qué resultados obtuviste?</a:t>
                      </a:r>
                    </a:p>
                    <a:p>
                      <a:r>
                        <a:rPr lang="es-MX" sz="1400" b="0" dirty="0" smtClean="0">
                          <a:latin typeface="Comic Sans MS" pitchFamily="66" charset="0"/>
                        </a:rPr>
                        <a:t>Socialización y participación</a:t>
                      </a:r>
                      <a:r>
                        <a:rPr lang="es-MX" sz="1400" b="0" baseline="0" dirty="0" smtClean="0">
                          <a:latin typeface="Comic Sans MS" pitchFamily="66" charset="0"/>
                        </a:rPr>
                        <a:t> grupal, seguimiento de indicaciones y realización de producto final.</a:t>
                      </a:r>
                      <a:endParaRPr lang="es-MX" sz="1400" b="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¿Cómo la mejorarías?</a:t>
                      </a:r>
                    </a:p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Cambiando el lugar de trabajo (salón de clases) y manejando</a:t>
                      </a:r>
                      <a:r>
                        <a:rPr lang="es-MX" sz="1400" baseline="0" dirty="0" smtClean="0">
                          <a:latin typeface="Comic Sans MS" pitchFamily="66" charset="0"/>
                        </a:rPr>
                        <a:t> las caras de diferentes tipos de personajes,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6" descr="C:\Users\Liz'\Downloads\IMG_20150416_093300.jpg"/>
          <p:cNvPicPr>
            <a:picLocks noChangeAspect="1" noChangeArrowheads="1"/>
          </p:cNvPicPr>
          <p:nvPr/>
        </p:nvPicPr>
        <p:blipFill>
          <a:blip r:embed="rId3"/>
          <a:srcRect b="14634"/>
          <a:stretch>
            <a:fillRect/>
          </a:stretch>
        </p:blipFill>
        <p:spPr bwMode="auto">
          <a:xfrm rot="21382816">
            <a:off x="4787764" y="903127"/>
            <a:ext cx="3793698" cy="24288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1414"/>
            <a:ext cx="9144000" cy="57150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s-MX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Corona Familiar</a:t>
            </a:r>
            <a:endParaRPr lang="es-MX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009624" y="436721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" y="3429000"/>
          <a:ext cx="9144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1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¿Qué hacían?</a:t>
                      </a:r>
                      <a:endParaRPr lang="es-MX" sz="1400" b="1" u="non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Decoraban una corona de papel, en la cual previamente dibujaban a todos los miembros de su familia.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¿Cómo se comportaron los niños?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MX" sz="1400" b="0" dirty="0" smtClean="0">
                          <a:latin typeface="Comic Sans MS" pitchFamily="66" charset="0"/>
                        </a:rPr>
                        <a:t>La</a:t>
                      </a:r>
                      <a:r>
                        <a:rPr lang="es-MX" sz="1400" b="0" baseline="0" dirty="0" smtClean="0">
                          <a:latin typeface="Comic Sans MS" pitchFamily="66" charset="0"/>
                        </a:rPr>
                        <a:t> actividad les gustó a la mayoría si no es que a todos, a 3 se les dificultó recortarla pero con ayuda de sus compañeros lo lograron; mostraron entusiasmo y creatividad personal</a:t>
                      </a:r>
                      <a:endParaRPr lang="es-MX" sz="1400" b="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¿Cuál fue tu función como educadora?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Funcioné como observador, como mediador durante la realización del trabajo y como moderador de actitudes y comportamientos.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¿Qué resultados obtuviste?</a:t>
                      </a:r>
                    </a:p>
                    <a:p>
                      <a:r>
                        <a:rPr lang="es-MX" sz="1400" b="0" dirty="0" smtClean="0">
                          <a:latin typeface="Comic Sans MS" pitchFamily="66" charset="0"/>
                        </a:rPr>
                        <a:t>La actividad dio pié al</a:t>
                      </a:r>
                      <a:r>
                        <a:rPr lang="es-MX" sz="1400" b="0" baseline="0" dirty="0" smtClean="0">
                          <a:latin typeface="Comic Sans MS" pitchFamily="66" charset="0"/>
                        </a:rPr>
                        <a:t> objetivo principal: socializar y expresar sentimientos y emociones con ayuda de juegos rítmicos agradables a los niños.</a:t>
                      </a:r>
                      <a:endParaRPr lang="es-MX" sz="1400" b="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¿Cómo la mejorarías?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Llevando más materiales decorativos, que permitan observar la creatividad de cada niño y realizando la actividad de expresión en algún lugar más amplio.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C:\Users\Liz'\Downloads\20150323_115121.jpg"/>
          <p:cNvPicPr>
            <a:picLocks noChangeAspect="1" noChangeArrowheads="1"/>
          </p:cNvPicPr>
          <p:nvPr/>
        </p:nvPicPr>
        <p:blipFill>
          <a:blip r:embed="rId2" cstate="print"/>
          <a:srcRect l="8930" r="16656"/>
          <a:stretch>
            <a:fillRect/>
          </a:stretch>
        </p:blipFill>
        <p:spPr bwMode="auto">
          <a:xfrm rot="1950322">
            <a:off x="656351" y="1124667"/>
            <a:ext cx="1785950" cy="1800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9" name="Picture 3" descr="C:\Users\Liz'\Downloads\20150323_115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2132" y="928670"/>
            <a:ext cx="2400000" cy="180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" name="Picture 5" descr="C:\Users\Liz'\Downloads\IMG_20150324_111454.jpg"/>
          <p:cNvPicPr>
            <a:picLocks noChangeAspect="1" noChangeArrowheads="1"/>
          </p:cNvPicPr>
          <p:nvPr/>
        </p:nvPicPr>
        <p:blipFill>
          <a:blip r:embed="rId4" cstate="print"/>
          <a:srcRect r="31539" b="4749"/>
          <a:stretch>
            <a:fillRect/>
          </a:stretch>
        </p:blipFill>
        <p:spPr bwMode="auto">
          <a:xfrm rot="5777279">
            <a:off x="6401642" y="1039054"/>
            <a:ext cx="1889397" cy="1971545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294</Words>
  <Application>Microsoft Office PowerPoint</Application>
  <PresentationFormat>Presentación en pantalla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Maritime Tropical</vt:lpstr>
      <vt:lpstr>Calibri</vt:lpstr>
      <vt:lpstr>Comic Sans MS</vt:lpstr>
      <vt:lpstr>Tema de Office</vt:lpstr>
      <vt:lpstr>Escuela Normal de Educación Preescolar   Maestra: Rosa Velia del Río Tijerina   “Descripción de Actividades”   Lizeth Martínez  3° “C”  # 11 </vt:lpstr>
      <vt:lpstr>Diapositiva 2</vt:lpstr>
      <vt:lpstr>Diapositiva 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Liz'</dc:creator>
  <cp:lastModifiedBy>Liz'</cp:lastModifiedBy>
  <cp:revision>38</cp:revision>
  <dcterms:created xsi:type="dcterms:W3CDTF">2015-05-10T22:11:51Z</dcterms:created>
  <dcterms:modified xsi:type="dcterms:W3CDTF">2015-05-11T22:47:38Z</dcterms:modified>
</cp:coreProperties>
</file>