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E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886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75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58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73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21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56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300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91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75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126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A46A-5762-45EB-B5EA-8113C3C7C786}" type="datetimeFigureOut">
              <a:rPr lang="es-ES" smtClean="0"/>
              <a:t>10/05/2015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5818-E362-4BFF-A77B-8CD3F4138E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317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29E00A"/>
                </a:solidFill>
                <a:latin typeface="Champagne &amp; Limousines" pitchFamily="34" charset="0"/>
                <a:ea typeface="Champagne &amp; Limousines" pitchFamily="34" charset="0"/>
              </a:rPr>
              <a:t>Contando con Cereales </a:t>
            </a: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/>
            </a:r>
            <a:b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</a:b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Pensamiento matemático</a:t>
            </a:r>
            <a:b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</a:b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Numero, aprendizaje esperado  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Utiliza objetos, símbolos propios y números para representar cantidades, con distintos propósitos y en diversas situaciones.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23928" y="62373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Andrea Isabel Plata Tapia , #17, 3ºC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241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6632"/>
            <a:ext cx="7200800" cy="4896544"/>
          </a:xfrm>
        </p:spPr>
      </p:pic>
      <p:sp>
        <p:nvSpPr>
          <p:cNvPr id="5" name="4 CuadroTexto"/>
          <p:cNvSpPr txBox="1"/>
          <p:nvPr/>
        </p:nvSpPr>
        <p:spPr>
          <a:xfrm>
            <a:off x="1691680" y="5301208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Primero se estableció el reglamento de la actividad, después se explico que antes de comenzar a utilizar el material escucharían la consigna para saber que  cantidad representar  con los cereales en los fideos y en cual  de los fideos.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44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5801394" cy="587727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656962" y="105273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dieron consignas con distintas y diversas cantidades del 1 al 19 aproximadamente.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175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965" y="0"/>
            <a:ext cx="5122069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39447" y="404664"/>
            <a:ext cx="1656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alumnos se mostraron concentrados e interesados , también participativos y  representaban las cantidades que se asignaban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415808" y="1801189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Cuando algún alumno presentaba dificultad con los alumnos que  tenían esa fortaleza propiciaba el andamiaje entre  ellos y los primeros.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008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965" y="0"/>
            <a:ext cx="5122069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51520" y="980728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Considero que se logro el ap. Esperado, respetaron las normas y la situación didáctica resulto significativa para  alumnos y practicante.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133034" y="103565"/>
            <a:ext cx="1615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 finalizar </a:t>
            </a:r>
          </a:p>
          <a:p>
            <a:r>
              <a:rPr lang="es-ES" dirty="0" smtClean="0"/>
              <a:t>la actividad les di permiso de comer sus cereales.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333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159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Contando con Cereales  Pensamiento matemático Numero, aprendizaje esperado  :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Plata</dc:creator>
  <cp:lastModifiedBy>Andrea Plata</cp:lastModifiedBy>
  <cp:revision>5</cp:revision>
  <dcterms:created xsi:type="dcterms:W3CDTF">2015-05-11T02:39:09Z</dcterms:created>
  <dcterms:modified xsi:type="dcterms:W3CDTF">2015-05-11T04:45:04Z</dcterms:modified>
</cp:coreProperties>
</file>