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E0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t>10/05/2015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886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t>10/05/2015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7475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t>10/05/2015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45583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t>10/05/2015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57378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t>10/05/2015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5218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t>10/05/2015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56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t>10/05/2015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72094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t>10/05/2015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73002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t>10/05/2015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91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t>10/05/2015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0475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t>10/05/2015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126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BA46A-5762-45EB-B5EA-8113C3C7C786}" type="datetimeFigureOut">
              <a:rPr lang="es-ES" smtClean="0"/>
              <a:t>10/05/2015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F5818-E362-4BFF-A77B-8CD3F4138E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4317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29E00A"/>
                </a:solidFill>
                <a:latin typeface="Champagne &amp; Limousines" pitchFamily="34" charset="0"/>
                <a:ea typeface="Champagne &amp; Limousines" pitchFamily="34" charset="0"/>
              </a:rPr>
              <a:t>Contando con Cereales </a:t>
            </a:r>
            <a:r>
              <a:rPr lang="es-ES" dirty="0" smtClean="0">
                <a:latin typeface="Champagne &amp; Limousines" pitchFamily="34" charset="0"/>
                <a:ea typeface="Champagne &amp; Limousines" pitchFamily="34" charset="0"/>
              </a:rPr>
              <a:t/>
            </a:r>
            <a:br>
              <a:rPr lang="es-ES" dirty="0" smtClean="0">
                <a:latin typeface="Champagne &amp; Limousines" pitchFamily="34" charset="0"/>
                <a:ea typeface="Champagne &amp; Limousines" pitchFamily="34" charset="0"/>
              </a:rPr>
            </a:br>
            <a:r>
              <a:rPr lang="es-ES" dirty="0" smtClean="0">
                <a:latin typeface="Champagne &amp; Limousines" pitchFamily="34" charset="0"/>
                <a:ea typeface="Champagne &amp; Limousines" pitchFamily="34" charset="0"/>
              </a:rPr>
              <a:t>Pensamiento matemático</a:t>
            </a:r>
            <a:br>
              <a:rPr lang="es-ES" dirty="0" smtClean="0">
                <a:latin typeface="Champagne &amp; Limousines" pitchFamily="34" charset="0"/>
                <a:ea typeface="Champagne &amp; Limousines" pitchFamily="34" charset="0"/>
              </a:rPr>
            </a:br>
            <a:r>
              <a:rPr lang="es-ES" dirty="0" smtClean="0">
                <a:latin typeface="Champagne &amp; Limousines" pitchFamily="34" charset="0"/>
                <a:ea typeface="Champagne &amp; Limousines" pitchFamily="34" charset="0"/>
              </a:rPr>
              <a:t>Numero, aprendizaje esperado  :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Utiliza objetos, símbolos propios y números para representar cantidades, con distintos propósitos y en diversas situaciones.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23928" y="623731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Andrea Isabel Plata Tapia , #17, 3ºC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2413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16632"/>
            <a:ext cx="7200800" cy="4896544"/>
          </a:xfrm>
        </p:spPr>
      </p:pic>
      <p:sp>
        <p:nvSpPr>
          <p:cNvPr id="5" name="4 CuadroTexto"/>
          <p:cNvSpPr txBox="1"/>
          <p:nvPr/>
        </p:nvSpPr>
        <p:spPr>
          <a:xfrm>
            <a:off x="1691680" y="5301208"/>
            <a:ext cx="5544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Primero se estableció el reglamento de la actividad, después se explico que antes de comenzar a utilizar el material escucharían la consigna para saber que  cantidad representar  con los cereales en los fideos y en cual  de los fideos.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344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836712"/>
            <a:ext cx="5801394" cy="587727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6656962" y="1052736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 dieron consignas con distintas y diversas cantidades del 1 al 19 aproximadamente.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31759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965" y="0"/>
            <a:ext cx="5122069" cy="685800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239447" y="404664"/>
            <a:ext cx="16561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Los alumnos se mostraron concentrados e interesados , también participativos y  representaban las cantidades que se asignaban 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7415808" y="1801189"/>
            <a:ext cx="172819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Cuando algún alumno presentaba dificultad con los alumnos que  tenían esa fortaleza propiciaba el andamiaje entre  ellos y los primeros.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40084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965" y="0"/>
            <a:ext cx="5122069" cy="685800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251520" y="980728"/>
            <a:ext cx="18722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Considero que se logro el ap. Esperado, respetaron las normas y la situación didáctica resulto significativa para  alumnos y practicante.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7133034" y="103565"/>
            <a:ext cx="16154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Al finalizar </a:t>
            </a:r>
          </a:p>
          <a:p>
            <a:r>
              <a:rPr lang="es-ES" dirty="0" smtClean="0"/>
              <a:t>la actividad les di permiso de comer sus cereales.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333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159</Words>
  <Application>Microsoft Office PowerPoint</Application>
  <PresentationFormat>Presentación en pantalla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Contando con Cereales  Pensamiento matemático Numero, aprendizaje esperado  :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Plata</dc:creator>
  <cp:lastModifiedBy>Andrea Plata</cp:lastModifiedBy>
  <cp:revision>5</cp:revision>
  <dcterms:created xsi:type="dcterms:W3CDTF">2015-05-11T02:39:09Z</dcterms:created>
  <dcterms:modified xsi:type="dcterms:W3CDTF">2015-05-11T04:45:04Z</dcterms:modified>
</cp:coreProperties>
</file>