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99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9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6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1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9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7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4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6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5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0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EC27-F59D-4F0C-B618-53FE3892DA2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F3E8-602D-4549-ABAD-71FBC5683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7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Autofit/>
          </a:bodyPr>
          <a:lstStyle/>
          <a:p>
            <a:r>
              <a:rPr lang="es-MX" sz="8000" dirty="0" smtClean="0">
                <a:solidFill>
                  <a:schemeClr val="accent6">
                    <a:lumMod val="75000"/>
                  </a:schemeClr>
                </a:solidFill>
                <a:latin typeface="&quot;Call Me&quot;, (Maybe)?" panose="02000500000000000000" pitchFamily="2" charset="0"/>
              </a:rPr>
              <a:t>Actividades</a:t>
            </a:r>
            <a:r>
              <a:rPr lang="es-MX" sz="8000" dirty="0" smtClean="0">
                <a:latin typeface="&quot;Call Me&quot;, (Maybe)?" panose="02000500000000000000" pitchFamily="2" charset="0"/>
              </a:rPr>
              <a:t> </a:t>
            </a:r>
            <a:r>
              <a:rPr lang="es-MX" sz="8000" dirty="0" smtClean="0">
                <a:solidFill>
                  <a:srgbClr val="990033"/>
                </a:solidFill>
                <a:latin typeface="&quot;Call Me&quot;, (Maybe)?" panose="02000500000000000000" pitchFamily="2" charset="0"/>
              </a:rPr>
              <a:t>realizadas</a:t>
            </a:r>
            <a:r>
              <a:rPr lang="es-MX" sz="8000" dirty="0" smtClean="0">
                <a:latin typeface="&quot;Call Me&quot;, (Maybe)?" panose="02000500000000000000" pitchFamily="2" charset="0"/>
              </a:rPr>
              <a:t> </a:t>
            </a:r>
            <a:r>
              <a:rPr lang="es-MX" sz="8000" dirty="0" smtClean="0">
                <a:solidFill>
                  <a:srgbClr val="009900"/>
                </a:solidFill>
                <a:latin typeface="&quot;Call Me&quot;, (Maybe)?" panose="02000500000000000000" pitchFamily="2" charset="0"/>
              </a:rPr>
              <a:t>durante</a:t>
            </a:r>
            <a:r>
              <a:rPr lang="es-MX" sz="8000" dirty="0" smtClean="0">
                <a:latin typeface="&quot;Call Me&quot;, (Maybe)?" panose="02000500000000000000" pitchFamily="2" charset="0"/>
              </a:rPr>
              <a:t> </a:t>
            </a:r>
            <a:r>
              <a:rPr lang="es-MX" sz="8000" dirty="0" smtClean="0">
                <a:solidFill>
                  <a:srgbClr val="7030A0"/>
                </a:solidFill>
                <a:latin typeface="&quot;Call Me&quot;, (Maybe)?" panose="02000500000000000000" pitchFamily="2" charset="0"/>
              </a:rPr>
              <a:t>la</a:t>
            </a:r>
            <a:r>
              <a:rPr lang="es-MX" sz="8000" dirty="0" smtClean="0">
                <a:latin typeface="&quot;Call Me&quot;, (Maybe)?" panose="02000500000000000000" pitchFamily="2" charset="0"/>
              </a:rPr>
              <a:t> </a:t>
            </a:r>
            <a:r>
              <a:rPr lang="es-MX" sz="8000" dirty="0" smtClean="0">
                <a:solidFill>
                  <a:schemeClr val="accent5">
                    <a:lumMod val="75000"/>
                  </a:schemeClr>
                </a:solidFill>
                <a:latin typeface="&quot;Call Me&quot;, (Maybe)?" panose="02000500000000000000" pitchFamily="2" charset="0"/>
              </a:rPr>
              <a:t>practica.</a:t>
            </a:r>
            <a:endParaRPr lang="en-US" sz="8000" dirty="0">
              <a:solidFill>
                <a:schemeClr val="accent5">
                  <a:lumMod val="75000"/>
                </a:schemeClr>
              </a:solidFill>
              <a:latin typeface="&quot;Call Me&quot;, (Maybe)?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7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mi630.whatsapp.net/d/fiVDmgHfz9EdtaDMbHLtI1U10yQ/Akhdo-Up3E1CbNccRmzKwyU1XyG7LAkk4pNYltk7mz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928306" cy="594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3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mi228.whatsapp.net/d/qzkJ2O3ibEDElGWDEAWImFU10yQ/AqqSoekyBSpSJ2-okthFnJGuoCQV74LQevaYqLXZnqX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6550"/>
            <a:ext cx="457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508104" y="753060"/>
            <a:ext cx="32403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32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La mayoría de las actividades van dirigidas hacia el campo de pensamiento matemático</a:t>
            </a:r>
            <a:r>
              <a:rPr lang="es-MX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5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mi604.whatsapp.net/d/_FYUESsNK9GQDU7NP4IGNFU10yM/AnU1rdgMxIf0F6MpkoMw-dg1B3s0bUc2QTxm_tLFFM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1166"/>
            <a:ext cx="5400600" cy="405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23528" y="4725144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 esta actividad tratamos sobre la importancia de los numero en nuestra vida diaria. Por medio de imágenes, identificaron en que situaciones hacemos uso de los números.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7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mmi228.whatsapp.net/d/wzMHXpZXdZzudf38tRkGfFU10uY/AtlVeMfNP0SpoPqrLCNI4Wr8h6hIZW9xV7yTvANyPr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88640"/>
            <a:ext cx="4854160" cy="647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95536" y="692696"/>
            <a:ext cx="34563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 las actividades de expresión y apreciación artística, les gusta trabajar con acuarelas.</a:t>
            </a:r>
          </a:p>
          <a:p>
            <a:pPr>
              <a:lnSpc>
                <a:spcPct val="150000"/>
              </a:lnSpc>
            </a:pPr>
            <a:r>
              <a:rPr lang="es-MX" sz="24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Es esta actividad dibujaron las actividades que hacían durante el verano.</a:t>
            </a:r>
            <a:endParaRPr lang="en-US" sz="2400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073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Actividades realizadas durante la practica.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 realizadas durante la practica.</dc:title>
  <dc:creator>Denis Salas</dc:creator>
  <cp:lastModifiedBy>Denis Salas</cp:lastModifiedBy>
  <cp:revision>2</cp:revision>
  <dcterms:created xsi:type="dcterms:W3CDTF">2015-05-12T05:29:02Z</dcterms:created>
  <dcterms:modified xsi:type="dcterms:W3CDTF">2015-05-12T05:45:13Z</dcterms:modified>
</cp:coreProperties>
</file>