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0E2D9B34-2AE4-48AD-A1CA-2EFCE32A464B}" type="datetimeFigureOut">
              <a:rPr lang="es-MX" smtClean="0"/>
              <a:t>11/05/2015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631A0EF2-32B3-43C0-9DD2-7DAAAB783FC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D9B34-2AE4-48AD-A1CA-2EFCE32A464B}" type="datetimeFigureOut">
              <a:rPr lang="es-MX" smtClean="0"/>
              <a:t>11/05/2015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A0EF2-32B3-43C0-9DD2-7DAAAB783FC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D9B34-2AE4-48AD-A1CA-2EFCE32A464B}" type="datetimeFigureOut">
              <a:rPr lang="es-MX" smtClean="0"/>
              <a:t>11/05/2015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A0EF2-32B3-43C0-9DD2-7DAAAB783FC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0E2D9B34-2AE4-48AD-A1CA-2EFCE32A464B}" type="datetimeFigureOut">
              <a:rPr lang="es-MX" smtClean="0"/>
              <a:t>11/05/2015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A0EF2-32B3-43C0-9DD2-7DAAAB783FC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0E2D9B34-2AE4-48AD-A1CA-2EFCE32A464B}" type="datetimeFigureOut">
              <a:rPr lang="es-MX" smtClean="0"/>
              <a:t>11/05/2015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631A0EF2-32B3-43C0-9DD2-7DAAAB783FC9}" type="slidenum">
              <a:rPr lang="es-MX" smtClean="0"/>
              <a:t>‹Nº›</a:t>
            </a:fld>
            <a:endParaRPr lang="es-MX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E2D9B34-2AE4-48AD-A1CA-2EFCE32A464B}" type="datetimeFigureOut">
              <a:rPr lang="es-MX" smtClean="0"/>
              <a:t>11/05/2015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631A0EF2-32B3-43C0-9DD2-7DAAAB783FC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0E2D9B34-2AE4-48AD-A1CA-2EFCE32A464B}" type="datetimeFigureOut">
              <a:rPr lang="es-MX" smtClean="0"/>
              <a:t>11/05/2015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631A0EF2-32B3-43C0-9DD2-7DAAAB783FC9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D9B34-2AE4-48AD-A1CA-2EFCE32A464B}" type="datetimeFigureOut">
              <a:rPr lang="es-MX" smtClean="0"/>
              <a:t>11/05/2015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A0EF2-32B3-43C0-9DD2-7DAAAB783FC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E2D9B34-2AE4-48AD-A1CA-2EFCE32A464B}" type="datetimeFigureOut">
              <a:rPr lang="es-MX" smtClean="0"/>
              <a:t>11/05/2015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631A0EF2-32B3-43C0-9DD2-7DAAAB783FC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0E2D9B34-2AE4-48AD-A1CA-2EFCE32A464B}" type="datetimeFigureOut">
              <a:rPr lang="es-MX" smtClean="0"/>
              <a:t>11/05/2015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631A0EF2-32B3-43C0-9DD2-7DAAAB783FC9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0E2D9B34-2AE4-48AD-A1CA-2EFCE32A464B}" type="datetimeFigureOut">
              <a:rPr lang="es-MX" smtClean="0"/>
              <a:t>11/05/2015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631A0EF2-32B3-43C0-9DD2-7DAAAB783FC9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0E2D9B34-2AE4-48AD-A1CA-2EFCE32A464B}" type="datetimeFigureOut">
              <a:rPr lang="es-MX" smtClean="0"/>
              <a:t>11/05/2015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MX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631A0EF2-32B3-43C0-9DD2-7DAAAB783FC9}" type="slidenum">
              <a:rPr lang="es-MX" smtClean="0"/>
              <a:t>‹Nº›</a:t>
            </a:fld>
            <a:endParaRPr lang="es-MX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8062912" cy="1470025"/>
          </a:xfrm>
        </p:spPr>
        <p:txBody>
          <a:bodyPr/>
          <a:lstStyle/>
          <a:p>
            <a:pPr algn="l"/>
            <a:r>
              <a:rPr lang="es-MX" b="1" dirty="0" smtClean="0"/>
              <a:t>Jardín de Niños Ana Margarita Gil del Bosque </a:t>
            </a:r>
            <a:endParaRPr lang="es-MX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3122936"/>
          </a:xfrm>
        </p:spPr>
        <p:txBody>
          <a:bodyPr>
            <a:normAutofit/>
          </a:bodyPr>
          <a:lstStyle/>
          <a:p>
            <a:pPr algn="ctr"/>
            <a:r>
              <a:rPr lang="es-MX" b="1" dirty="0" smtClean="0">
                <a:solidFill>
                  <a:srgbClr val="FFFF00"/>
                </a:solidFill>
              </a:rPr>
              <a:t>Natalie </a:t>
            </a:r>
            <a:r>
              <a:rPr lang="es-MX" b="1" dirty="0" err="1" smtClean="0">
                <a:solidFill>
                  <a:srgbClr val="FFFF00"/>
                </a:solidFill>
              </a:rPr>
              <a:t>Lebiram</a:t>
            </a:r>
            <a:r>
              <a:rPr lang="es-MX" b="1" dirty="0" smtClean="0">
                <a:solidFill>
                  <a:srgbClr val="FFFF00"/>
                </a:solidFill>
              </a:rPr>
              <a:t> Quintanilla Hernández </a:t>
            </a:r>
          </a:p>
          <a:p>
            <a:pPr algn="ctr"/>
            <a:endParaRPr lang="es-MX" b="1" dirty="0" smtClean="0">
              <a:solidFill>
                <a:srgbClr val="FFFF00"/>
              </a:solidFill>
            </a:endParaRPr>
          </a:p>
          <a:p>
            <a:pPr algn="ctr"/>
            <a:r>
              <a:rPr lang="es-MX" b="1" dirty="0" smtClean="0">
                <a:solidFill>
                  <a:srgbClr val="FFFF00"/>
                </a:solidFill>
              </a:rPr>
              <a:t>Grado: 3 “B” Maestra titular: Adriana Zamora </a:t>
            </a:r>
          </a:p>
          <a:p>
            <a:pPr algn="ctr"/>
            <a:r>
              <a:rPr lang="es-MX" b="1" dirty="0" smtClean="0">
                <a:solidFill>
                  <a:srgbClr val="FFFF00"/>
                </a:solidFill>
              </a:rPr>
              <a:t>32 alumnos </a:t>
            </a:r>
            <a:endParaRPr lang="es-MX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Festival de la primavera </a:t>
            </a:r>
            <a:endParaRPr lang="es-MX" dirty="0"/>
          </a:p>
        </p:txBody>
      </p:sp>
      <p:pic>
        <p:nvPicPr>
          <p:cNvPr id="4" name="3 Marcador de contenido" descr="nty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3528" y="1556792"/>
            <a:ext cx="4572000" cy="4572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4 CuadroTexto"/>
          <p:cNvSpPr txBox="1"/>
          <p:nvPr/>
        </p:nvSpPr>
        <p:spPr>
          <a:xfrm>
            <a:off x="5652120" y="2348880"/>
            <a:ext cx="331236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Esta actividad se realizo el día 27 de Marzo a mi salón  le toco las princesas y príncipes y bailaron la canción de la película de </a:t>
            </a:r>
            <a:r>
              <a:rPr lang="es-MX" b="1" dirty="0" err="1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Frozen</a:t>
            </a:r>
            <a:r>
              <a:rPr lang="es-MX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la de “libre soy” el niño que me esta acompañando era un príncipe su nombre es Sebastián </a:t>
            </a:r>
            <a:endParaRPr lang="es-MX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Contamos las partes del cuerpo </a:t>
            </a:r>
            <a:endParaRPr lang="es-MX" dirty="0"/>
          </a:p>
        </p:txBody>
      </p:sp>
      <p:pic>
        <p:nvPicPr>
          <p:cNvPr id="4" name="3 Marcador de contenido" descr="11081164_10203793308179756_178342337805658131_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1520" y="1916832"/>
            <a:ext cx="4536504" cy="453650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5 CuadroTexto"/>
          <p:cNvSpPr txBox="1"/>
          <p:nvPr/>
        </p:nvSpPr>
        <p:spPr>
          <a:xfrm>
            <a:off x="5292080" y="2492896"/>
            <a:ext cx="352839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Esta actividad se realizo el día 25 de marzo, los niños son Sebastián, Edwin y Jorge, estos niños lo que estaban realizando era un conteo de nuestras partes del cuerpo, en la hoja venían dos ojos, tres lenguas etc</a:t>
            </a:r>
            <a:r>
              <a:rPr lang="es-MX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.</a:t>
            </a:r>
            <a:r>
              <a:rPr lang="es-MX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lo que tenían que ser era colorear y poner el numero que correspondía según las partes del cuerpo que tenemos </a:t>
            </a:r>
            <a:endParaRPr lang="es-MX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9</TotalTime>
  <Words>145</Words>
  <Application>Microsoft Office PowerPoint</Application>
  <PresentationFormat>Presentación en pantalla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Brío</vt:lpstr>
      <vt:lpstr>Jardín de Niños Ana Margarita Gil del Bosque </vt:lpstr>
      <vt:lpstr>Festival de la primavera </vt:lpstr>
      <vt:lpstr>Contamos las partes del cuerpo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Jardín de Niños Ana Margarita Gil del Bosque </dc:title>
  <dc:creator>Aline</dc:creator>
  <cp:lastModifiedBy>Aline</cp:lastModifiedBy>
  <cp:revision>1</cp:revision>
  <dcterms:created xsi:type="dcterms:W3CDTF">2015-05-12T04:12:36Z</dcterms:created>
  <dcterms:modified xsi:type="dcterms:W3CDTF">2015-05-12T04:22:02Z</dcterms:modified>
</cp:coreProperties>
</file>