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20/05/2015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49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87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8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20/05/2015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98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61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764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92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4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060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12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ABAF-9910-4B7D-88C3-4706BCDA7E89}" type="datetimeFigureOut">
              <a:rPr lang="es-MX" smtClean="0"/>
              <a:t>21/05/2015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67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ABAF-9910-4B7D-88C3-4706BCDA7E89}" type="datetimeFigureOut">
              <a:rPr lang="es-MX" smtClean="0"/>
              <a:t>20/05/2015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0937-A22A-423C-8B14-4D46DD89BC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7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Mi promedio es de 9.9 en práctica docente, en participación yo considero que tengo un 9  porque en ocasiones si participaba y  daba mi punto de vista relacionado con las lecturas vistas en clase.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399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876256" y="476672"/>
            <a:ext cx="17107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Promedio: 9.9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5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24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3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2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" y="-243408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8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60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</Words>
  <Application>Microsoft Office PowerPoint</Application>
  <PresentationFormat>Presentación en pantalla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Mi promedio es de 9.9 en práctica docente, en participación yo considero que tengo un 9  porque en ocasiones si participaba y  daba mi punto de vista relacionado con las lecturas vistas en clase.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promedio es de 9.9 en práctica docente, en participación yo considero que tengo un 9  porque en ocasiones si participaba y  daba mi punto de vista relacionado con las lecturas vistas en clase.</dc:title>
  <dc:creator>Claudia</dc:creator>
  <cp:lastModifiedBy>Claudia</cp:lastModifiedBy>
  <cp:revision>1</cp:revision>
  <dcterms:created xsi:type="dcterms:W3CDTF">2015-05-21T04:57:56Z</dcterms:created>
  <dcterms:modified xsi:type="dcterms:W3CDTF">2015-05-21T05:00:06Z</dcterms:modified>
</cp:coreProperties>
</file>