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embeddedFontLst>
    <p:embeddedFont>
      <p:font typeface="Calibri" pitchFamily="34" charset="0"/>
      <p:regular r:id="rId3"/>
      <p:bold r:id="rId4"/>
      <p:italic r:id="rId5"/>
      <p:boldItalic r:id="rId6"/>
    </p:embeddedFont>
  </p:embeddedFontLst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B503-2615-47C2-A966-772CC4DD2832}" type="datetimeFigureOut">
              <a:rPr lang="es-MX" smtClean="0"/>
              <a:t>20/05/2015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6498D-A976-47C9-B49D-C1F2E189CAE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B503-2615-47C2-A966-772CC4DD2832}" type="datetimeFigureOut">
              <a:rPr lang="es-MX" smtClean="0"/>
              <a:t>20/05/2015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6498D-A976-47C9-B49D-C1F2E189CAE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B503-2615-47C2-A966-772CC4DD2832}" type="datetimeFigureOut">
              <a:rPr lang="es-MX" smtClean="0"/>
              <a:t>20/05/2015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6498D-A976-47C9-B49D-C1F2E189CAE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B503-2615-47C2-A966-772CC4DD2832}" type="datetimeFigureOut">
              <a:rPr lang="es-MX" smtClean="0"/>
              <a:t>20/05/2015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6498D-A976-47C9-B49D-C1F2E189CAE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B503-2615-47C2-A966-772CC4DD2832}" type="datetimeFigureOut">
              <a:rPr lang="es-MX" smtClean="0"/>
              <a:t>20/05/2015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6498D-A976-47C9-B49D-C1F2E189CAE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B503-2615-47C2-A966-772CC4DD2832}" type="datetimeFigureOut">
              <a:rPr lang="es-MX" smtClean="0"/>
              <a:t>20/05/2015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6498D-A976-47C9-B49D-C1F2E189CAE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B503-2615-47C2-A966-772CC4DD2832}" type="datetimeFigureOut">
              <a:rPr lang="es-MX" smtClean="0"/>
              <a:t>20/05/2015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6498D-A976-47C9-B49D-C1F2E189CAE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B503-2615-47C2-A966-772CC4DD2832}" type="datetimeFigureOut">
              <a:rPr lang="es-MX" smtClean="0"/>
              <a:t>20/05/2015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6498D-A976-47C9-B49D-C1F2E189CAE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B503-2615-47C2-A966-772CC4DD2832}" type="datetimeFigureOut">
              <a:rPr lang="es-MX" smtClean="0"/>
              <a:t>20/05/2015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6498D-A976-47C9-B49D-C1F2E189CAE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B503-2615-47C2-A966-772CC4DD2832}" type="datetimeFigureOut">
              <a:rPr lang="es-MX" smtClean="0"/>
              <a:t>20/05/2015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6498D-A976-47C9-B49D-C1F2E189CAE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B503-2615-47C2-A966-772CC4DD2832}" type="datetimeFigureOut">
              <a:rPr lang="es-MX" smtClean="0"/>
              <a:t>20/05/2015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6498D-A976-47C9-B49D-C1F2E189CAE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9B503-2615-47C2-A966-772CC4DD2832}" type="datetimeFigureOut">
              <a:rPr lang="es-MX" smtClean="0"/>
              <a:t>20/05/2015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6498D-A976-47C9-B49D-C1F2E189CAEC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547664" y="1700808"/>
            <a:ext cx="61206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 smtClean="0">
                <a:latin typeface="DK Sleepy Time" pitchFamily="50" charset="0"/>
              </a:rPr>
              <a:t>Considero que en participación como calificación me pondría 9 porque eh cumplido con la mayoría de las actividades, excepto en una, no recuerdo en cual.</a:t>
            </a:r>
            <a:endParaRPr lang="es-MX" sz="2000" b="1" dirty="0">
              <a:latin typeface="DK Sleepy Time" pitchFamily="50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28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DK Sleepy Time</vt:lpstr>
      <vt:lpstr>Calibri</vt:lpstr>
      <vt:lpstr>Tema de Office</vt:lpstr>
      <vt:lpstr>Diapositiva 1</vt:lpstr>
    </vt:vector>
  </TitlesOfParts>
  <Company>Fam. Mejía Araiza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.</dc:creator>
  <cp:lastModifiedBy>.</cp:lastModifiedBy>
  <cp:revision>1</cp:revision>
  <dcterms:created xsi:type="dcterms:W3CDTF">2015-05-21T04:36:52Z</dcterms:created>
  <dcterms:modified xsi:type="dcterms:W3CDTF">2015-05-21T04:45:17Z</dcterms:modified>
</cp:coreProperties>
</file>