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043A18-F508-4F8F-8240-A699F2B12EE6}" type="datetimeFigureOut">
              <a:rPr lang="es-MX" smtClean="0"/>
              <a:t>18/06/2015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443F2B-7766-47C3-9892-CA67A4691649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line\Videos\Los%20dinosaurios%20%20%20Ivan%20Escamilla%5b1%5d.wav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6408712" cy="1828800"/>
          </a:xfrm>
        </p:spPr>
        <p:txBody>
          <a:bodyPr/>
          <a:lstStyle/>
          <a:p>
            <a:r>
              <a:rPr lang="es-MX" b="1" dirty="0"/>
              <a:t>Ritmos, Cantos y Juegos en la Práctica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Aline Castro Garza</a:t>
            </a:r>
          </a:p>
          <a:p>
            <a:r>
              <a:rPr lang="es-MX" dirty="0" smtClean="0"/>
              <a:t>#4      3°C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3960441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Nombre: Aprendamos los dinosaurios </a:t>
            </a:r>
            <a:r>
              <a:rPr lang="es-MX" dirty="0" smtClean="0"/>
              <a:t>cantando</a:t>
            </a:r>
          </a:p>
          <a:p>
            <a:endParaRPr lang="es-MX" dirty="0" smtClean="0"/>
          </a:p>
          <a:p>
            <a:r>
              <a:rPr lang="es-MX" dirty="0" smtClean="0"/>
              <a:t>Campo </a:t>
            </a:r>
            <a:r>
              <a:rPr lang="es-MX" dirty="0"/>
              <a:t>formativo: Expresión y apreciación </a:t>
            </a:r>
            <a:r>
              <a:rPr lang="es-MX" dirty="0" smtClean="0"/>
              <a:t>artística</a:t>
            </a:r>
          </a:p>
          <a:p>
            <a:endParaRPr lang="es-MX" dirty="0" smtClean="0"/>
          </a:p>
          <a:p>
            <a:r>
              <a:rPr lang="es-MX" dirty="0" smtClean="0"/>
              <a:t>Aspecto</a:t>
            </a:r>
            <a:r>
              <a:rPr lang="es-MX" dirty="0"/>
              <a:t>: Expresión y apreciación </a:t>
            </a:r>
            <a:r>
              <a:rPr lang="es-MX" dirty="0" smtClean="0"/>
              <a:t>musical</a:t>
            </a:r>
          </a:p>
          <a:p>
            <a:endParaRPr lang="es-MX" dirty="0" smtClean="0"/>
          </a:p>
          <a:p>
            <a:r>
              <a:rPr lang="es-MX" dirty="0" smtClean="0"/>
              <a:t>Competencia</a:t>
            </a:r>
            <a:r>
              <a:rPr lang="es-MX" dirty="0"/>
              <a:t>: Expresa su sensibilidad, imaginación e inventiva al interpretar o crear canciones y </a:t>
            </a:r>
            <a:r>
              <a:rPr lang="es-MX" dirty="0" smtClean="0"/>
              <a:t>melodías.</a:t>
            </a:r>
          </a:p>
          <a:p>
            <a:endParaRPr lang="es-MX" dirty="0" smtClean="0"/>
          </a:p>
          <a:p>
            <a:r>
              <a:rPr lang="es-MX" dirty="0" smtClean="0"/>
              <a:t>Aprendizaje </a:t>
            </a:r>
            <a:r>
              <a:rPr lang="es-MX" dirty="0"/>
              <a:t>esperado: Escucha, canta canciones y participa en juegos y rondas</a:t>
            </a:r>
          </a:p>
          <a:p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907704" y="704088"/>
            <a:ext cx="6779096" cy="1143000"/>
          </a:xfrm>
        </p:spPr>
        <p:txBody>
          <a:bodyPr/>
          <a:lstStyle/>
          <a:p>
            <a:r>
              <a:rPr lang="es-MX" dirty="0" smtClean="0"/>
              <a:t>Situación didáctica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s-MX" dirty="0"/>
              <a:t>Inicio: Escucharán la canción de “Los </a:t>
            </a:r>
            <a:r>
              <a:rPr lang="es-MX" dirty="0" smtClean="0"/>
              <a:t>dinosaurios”</a:t>
            </a:r>
          </a:p>
          <a:p>
            <a:endParaRPr lang="es-MX" dirty="0" smtClean="0"/>
          </a:p>
          <a:p>
            <a:r>
              <a:rPr lang="es-MX" dirty="0" smtClean="0"/>
              <a:t>Desarrollo</a:t>
            </a:r>
            <a:r>
              <a:rPr lang="es-MX" dirty="0"/>
              <a:t>: Observarán el video y cantarán la canción junto con la </a:t>
            </a:r>
            <a:r>
              <a:rPr lang="es-MX" dirty="0" smtClean="0"/>
              <a:t>educadora</a:t>
            </a:r>
          </a:p>
          <a:p>
            <a:endParaRPr lang="es-MX" dirty="0" smtClean="0"/>
          </a:p>
          <a:p>
            <a:r>
              <a:rPr lang="es-MX" dirty="0" smtClean="0"/>
              <a:t>Cierre</a:t>
            </a:r>
            <a:r>
              <a:rPr lang="es-MX" dirty="0"/>
              <a:t>: Participarán entonando la canción sin la ayuda de la </a:t>
            </a:r>
            <a:r>
              <a:rPr lang="es-MX" dirty="0" smtClean="0"/>
              <a:t>educadora</a:t>
            </a:r>
          </a:p>
          <a:p>
            <a:endParaRPr lang="es-MX" dirty="0" smtClean="0"/>
          </a:p>
          <a:p>
            <a:r>
              <a:rPr lang="es-MX" dirty="0" smtClean="0"/>
              <a:t>Evaluación</a:t>
            </a:r>
            <a:r>
              <a:rPr lang="es-MX" dirty="0"/>
              <a:t>: Escucha y canta canciones, asamblea, ¿de qué dinosaurios habla la canción y cuáles son sus </a:t>
            </a:r>
            <a:r>
              <a:rPr lang="es-MX" dirty="0" smtClean="0"/>
              <a:t>características?</a:t>
            </a:r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268760"/>
            <a:ext cx="7560840" cy="5055840"/>
          </a:xfrm>
        </p:spPr>
        <p:txBody>
          <a:bodyPr/>
          <a:lstStyle/>
          <a:p>
            <a:r>
              <a:rPr lang="es-MX" dirty="0" smtClean="0"/>
              <a:t>Organización: Grupal</a:t>
            </a:r>
          </a:p>
          <a:p>
            <a:endParaRPr lang="es-MX" dirty="0" smtClean="0"/>
          </a:p>
          <a:p>
            <a:r>
              <a:rPr lang="es-MX" dirty="0" smtClean="0"/>
              <a:t>Espacio: Salón de clases</a:t>
            </a:r>
          </a:p>
          <a:p>
            <a:endParaRPr lang="es-MX" dirty="0" smtClean="0"/>
          </a:p>
          <a:p>
            <a:r>
              <a:rPr lang="es-MX" dirty="0" smtClean="0"/>
              <a:t>Recursos: Video y canción “Los dinosaurios” de Iván Escamilla, laptop, proyector, bocinas, máscara de dinosaurios (Actividad anterior).</a:t>
            </a:r>
          </a:p>
          <a:p>
            <a:endParaRPr lang="es-MX" dirty="0" smtClean="0"/>
          </a:p>
          <a:p>
            <a:r>
              <a:rPr lang="es-MX" dirty="0" smtClean="0"/>
              <a:t>Tiempo: 15 minutos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343872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En ésta actividad mi propósito </a:t>
            </a:r>
            <a:r>
              <a:rPr lang="es-MX" dirty="0" smtClean="0"/>
              <a:t>fue </a:t>
            </a:r>
            <a:r>
              <a:rPr lang="es-MX" dirty="0" smtClean="0"/>
              <a:t>que los niños aprendieran las características de algunos dinosaurios al cantar la canción “Los dinosaurios” de Iván Escamilla y ver el video, los niños se interesaron mucho en la canción ya que tenía un ritmo muy llamativo para </a:t>
            </a:r>
            <a:r>
              <a:rPr lang="es-MX" dirty="0" smtClean="0"/>
              <a:t>ellos, además algunos también se </a:t>
            </a:r>
            <a:r>
              <a:rPr lang="es-MX" dirty="0" smtClean="0"/>
              <a:t>pararon a </a:t>
            </a:r>
            <a:r>
              <a:rPr lang="es-MX" dirty="0" smtClean="0"/>
              <a:t>bailar, </a:t>
            </a:r>
            <a:r>
              <a:rPr lang="es-MX" dirty="0" smtClean="0"/>
              <a:t>la letra se la aprendieron </a:t>
            </a:r>
            <a:r>
              <a:rPr lang="es-MX" dirty="0" smtClean="0"/>
              <a:t>fácilmente </a:t>
            </a:r>
            <a:r>
              <a:rPr lang="es-MX" dirty="0" smtClean="0"/>
              <a:t>y la cantaron varias veces con entusiasmo, además el video contenía imágenes que a los niños les agradaron </a:t>
            </a:r>
            <a:r>
              <a:rPr lang="es-MX" dirty="0" smtClean="0"/>
              <a:t>mucho, </a:t>
            </a:r>
            <a:r>
              <a:rPr lang="es-MX" dirty="0" smtClean="0"/>
              <a:t>creo que esta actividad resultó </a:t>
            </a:r>
            <a:r>
              <a:rPr lang="es-MX" dirty="0" smtClean="0"/>
              <a:t>mejor de lo que esperaba, </a:t>
            </a:r>
            <a:r>
              <a:rPr lang="es-MX" dirty="0" smtClean="0"/>
              <a:t>además los niños se veían </a:t>
            </a:r>
            <a:r>
              <a:rPr lang="es-MX" dirty="0" smtClean="0"/>
              <a:t>muy motivados </a:t>
            </a:r>
            <a:r>
              <a:rPr lang="es-MX" dirty="0" smtClean="0"/>
              <a:t>porque </a:t>
            </a:r>
            <a:r>
              <a:rPr lang="es-MX" dirty="0" smtClean="0"/>
              <a:t>usaron máscaras </a:t>
            </a:r>
            <a:r>
              <a:rPr lang="es-MX" dirty="0" smtClean="0"/>
              <a:t>de dinosaurios </a:t>
            </a:r>
            <a:r>
              <a:rPr lang="es-MX" dirty="0" smtClean="0"/>
              <a:t>que elaboraron antes para poder animar la canción, creo que sí logré mis expectativas.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s dinosaurios   Ivan Escamilla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83529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807254" cy="539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rgbClr val="E40059"/>
      </a:dk1>
      <a:lt1>
        <a:sysClr val="window" lastClr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E90062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283</Words>
  <Application>Microsoft Office PowerPoint</Application>
  <PresentationFormat>Presentación en pantalla (4:3)</PresentationFormat>
  <Paragraphs>28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Ritmos, Cantos y Juegos en la Práctica</vt:lpstr>
      <vt:lpstr>Situación didáctica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Ritmos, Cantos y Juegos en la Práctica</dc:title>
  <dc:creator>Aline</dc:creator>
  <cp:lastModifiedBy>Aline</cp:lastModifiedBy>
  <cp:revision>6</cp:revision>
  <dcterms:created xsi:type="dcterms:W3CDTF">2015-06-18T07:14:44Z</dcterms:created>
  <dcterms:modified xsi:type="dcterms:W3CDTF">2015-06-18T08:24:36Z</dcterms:modified>
</cp:coreProperties>
</file>