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7" r:id="rId4"/>
    <p:sldId id="258" r:id="rId5"/>
    <p:sldId id="259" r:id="rId6"/>
    <p:sldId id="278" r:id="rId7"/>
    <p:sldId id="279" r:id="rId8"/>
    <p:sldId id="280" r:id="rId9"/>
    <p:sldId id="271" r:id="rId10"/>
    <p:sldId id="272" r:id="rId11"/>
    <p:sldId id="273" r:id="rId12"/>
    <p:sldId id="274" r:id="rId13"/>
    <p:sldId id="275" r:id="rId14"/>
    <p:sldId id="276" r:id="rId15"/>
    <p:sldId id="27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B08929-8EE0-40B7-B580-96E35609A9CA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A56760-FD8F-40BF-99E4-FA09EC313C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294E9-800A-495F-9E96-789C8A2972D3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5F379-3F82-4992-B57B-CD515E37FEC4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8510C-9DE7-433A-80D0-41B6C82E6675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2FBA1-9C97-4B0E-B945-2578527567DD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906F4-2632-401E-9E6B-FD599329F4E1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DBA3A-A0E9-4DE2-BDC3-24B3C23D1BE0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1D419-6B49-4D6A-9C74-AFB1D489F5B4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CC9382-C163-46AB-9888-2DF58BB025B8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6760-FD8F-40BF-99E4-FA09EC313CA4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4DA70-DAB8-4ED7-B909-03CB50B78C06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8102B-3C93-442A-8C81-9A9A8499947D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66F2A-5EAA-438E-A49C-950501FA6313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D4244-FAF3-4F75-AB82-8798016B81E0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3478E-5009-47A3-9B2B-8C9B940F768E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4BAB08-656A-426A-8BE8-8712B04B98D6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B7E9-E7F8-4097-B41D-B18746F50309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A5080F-2892-4E23-A8ED-0D315236C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0913-1F76-463A-B06F-96FCCA52EFEC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0B37-0979-49D2-9FF0-8EBC0D4679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8CDA-EAB5-4FC2-90A6-42892EAE38A8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D740-CF35-4742-A9D7-9952E31130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2748-CB11-4854-BA41-079ECF59AF6A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7B2F-0DDB-46F8-BC32-909CE40974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548A-57E6-4E9C-8666-868496183A07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7AE3-B6D7-47A5-9DEC-8C388826E2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8CF8-85B9-4247-8629-9DD7A9F9CFAD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2C97-DDC8-406D-8A01-2D0FA4E9E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F72D-496C-48FA-AB02-B53056346E3E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596-8F14-4A39-9F5E-F038381EC0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A04A-C16D-4A42-8E44-E587A49168FB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68B4-7721-4DD1-84DD-11220A5BAB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E3AF-4B10-4243-801E-A5B27D820476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C2D5-72B3-4392-9BC5-F6BB1D8BC9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D954-6B01-4670-8143-3E46CE1CDACD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BA6A-D240-405F-89AD-D28FA7824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2FDA-BD55-41C9-B11F-1BF1FBC4B0EC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0555-9171-430F-A98D-C379CB5A2B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8EE10B1-63F2-4F11-85AE-4E574B9B809A}" type="datetimeFigureOut">
              <a:rPr lang="es-ES"/>
              <a:pPr>
                <a:defRPr/>
              </a:pPr>
              <a:t>23/09/2013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B56E249-DE81-4233-A4F2-5F4113562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90" r:id="rId8"/>
    <p:sldLayoutId id="2147483791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1873250" y="2997200"/>
            <a:ext cx="5722938" cy="12954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0000"/>
                </a:solidFill>
              </a:rPr>
              <a:t>Departamento de Tutoría Académica </a:t>
            </a: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2268538" y="1268413"/>
            <a:ext cx="5688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ESCUELA  NORMAL  DE  </a:t>
            </a:r>
          </a:p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EDUCACIÓN  PREESCOLAR</a:t>
            </a:r>
          </a:p>
        </p:txBody>
      </p:sp>
      <p:pic>
        <p:nvPicPr>
          <p:cNvPr id="5124" name="5 Imagen" descr="C:\Users\benjamin\Desktop\BIBLIOTECA_DIGITAL_DB_L_LOGOENE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043608" y="2071389"/>
            <a:ext cx="6984776" cy="4525963"/>
          </a:xfrm>
        </p:spPr>
        <p:txBody>
          <a:bodyPr/>
          <a:lstStyle/>
          <a:p>
            <a:pPr algn="ctr">
              <a:buNone/>
            </a:pPr>
            <a:r>
              <a:rPr lang="es-ES_tradnl" dirty="0" smtClean="0"/>
              <a:t>Anotar fecha en que se atiende al alumno  tutorado.</a:t>
            </a:r>
          </a:p>
          <a:p>
            <a:pPr algn="ctr">
              <a:buNone/>
            </a:pPr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Identificar las situaciones detectadas y establecer compromisos   y estrategias a seguir,   para que el tutorado se comprometa a cumplir en el período de  la siguiente  evaluación, y poder ver resultados.</a:t>
            </a:r>
          </a:p>
          <a:p>
            <a:pPr algn="ctr">
              <a:buNone/>
            </a:pPr>
            <a:endParaRPr lang="es-ES_tradnl" dirty="0" smtClean="0"/>
          </a:p>
          <a:p>
            <a:pPr algn="ctr"/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Tutoría ENEP Digital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344816" cy="45365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58500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7344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1012974"/>
          </a:xfrm>
        </p:spPr>
        <p:txBody>
          <a:bodyPr>
            <a:normAutofit fontScale="90000"/>
          </a:bodyPr>
          <a:lstStyle/>
          <a:p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Canalización a departamento médico y desarrollo humano.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83568" y="1484785"/>
            <a:ext cx="7704856" cy="1080119"/>
          </a:xfrm>
        </p:spPr>
        <p:txBody>
          <a:bodyPr/>
          <a:lstStyle/>
          <a:p>
            <a:pPr lvl="0"/>
            <a:r>
              <a:rPr lang="es-ES" sz="2000" dirty="0" smtClean="0">
                <a:latin typeface="Arial" pitchFamily="34" charset="0"/>
                <a:cs typeface="Arial" pitchFamily="34" charset="0"/>
              </a:rPr>
              <a:t>Si se  identifica alguna problemática  en el aspecto emocional y médico se hace  el llenado del formato para canalizar  y se entrega al departamento de tutoría para  que sea atendido.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SUSANA\CONTROL DE EVENTOS\EVENTOS 2012\FEBRERO 2012\SESIÓN FOTOGRÁFICA 29 FEB 2012\DSC04024.JPG"/>
          <p:cNvPicPr>
            <a:picLocks noChangeAspect="1" noChangeArrowheads="1"/>
          </p:cNvPicPr>
          <p:nvPr/>
        </p:nvPicPr>
        <p:blipFill>
          <a:blip r:embed="rId3" cstate="print"/>
          <a:srcRect l="7813" t="-232"/>
          <a:stretch>
            <a:fillRect/>
          </a:stretch>
        </p:blipFill>
        <p:spPr bwMode="auto">
          <a:xfrm>
            <a:off x="899592" y="3071813"/>
            <a:ext cx="3458096" cy="30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G_98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3529532" cy="30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3636" t="21250" r="14545" b="7500"/>
          <a:stretch>
            <a:fillRect/>
          </a:stretch>
        </p:blipFill>
        <p:spPr bwMode="auto">
          <a:xfrm>
            <a:off x="899592" y="764704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27584" y="1960240"/>
            <a:ext cx="7488832" cy="370100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Después de cada examen  institucional  se  deberá atender mínimo una alumna  por  hora de tutoría y se anotará  en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el registro  de atención a tutorados escribiendo  cada alumno  su nombre, firma,  grado, sección,  fecha y hora.</a:t>
            </a:r>
          </a:p>
          <a:p>
            <a:pPr algn="just"/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El maestro deberá  firmar asistencia en el registro de tutoría siempre y cuando asiste a realizarla.</a:t>
            </a:r>
          </a:p>
          <a:p>
            <a:pPr algn="just"/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Reporte bimestral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sz="3600" dirty="0" smtClean="0">
                <a:latin typeface="Arial" pitchFamily="34" charset="0"/>
                <a:cs typeface="Arial" pitchFamily="34" charset="0"/>
              </a:rPr>
              <a:t>Registro de atención a tutorados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7407" t="20238" r="9259" b="8333"/>
          <a:stretch>
            <a:fillRect/>
          </a:stretch>
        </p:blipFill>
        <p:spPr bwMode="auto">
          <a:xfrm>
            <a:off x="827584" y="148478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b="1" dirty="0" smtClean="0"/>
              <a:t>PROPÓSITO</a:t>
            </a:r>
            <a:endParaRPr lang="es-ES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Brindar a las alumnas  orientación  y   acompañamiento,  por parte de  sus  tutores en el transcurso de sus estudios  en la  ENEP.</a:t>
            </a:r>
          </a:p>
          <a:p>
            <a:pPr algn="just">
              <a:buNone/>
            </a:pP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4888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El seguimiento  del plan de acción  se estará  monitoreando en el departamento de tutoría para    hacer el concentrado del reporte  bimestral de tutorados atendidos que se entrega a subdirección académica.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Seguimiento del plan de acción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792088"/>
          </a:xfrm>
        </p:spPr>
        <p:txBody>
          <a:bodyPr/>
          <a:lstStyle/>
          <a:p>
            <a:r>
              <a:rPr lang="es-ES_tradnl" sz="3600" dirty="0" smtClean="0">
                <a:latin typeface="Arial" pitchFamily="34" charset="0"/>
                <a:cs typeface="Arial" pitchFamily="34" charset="0"/>
              </a:rPr>
              <a:t>Reporte bimestral tutoría.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2499" t="18919" r="9220" b="10811"/>
          <a:stretch>
            <a:fillRect/>
          </a:stretch>
        </p:blipFill>
        <p:spPr bwMode="auto">
          <a:xfrm>
            <a:off x="827584" y="1484784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187.141.239.245/sistema/imagenes/paste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187.141.239.245/sistema/portada/images/sobrec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Los docentes pueden ser asignados para tutoría:</a:t>
            </a:r>
            <a:endParaRPr lang="es-E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H:\CICLO ACTUAL 2009-2010 FOTOS\ALUMNAS DE PRIMER AÑO\cursosde inducción a los alumnos de prier año 24 agosto\P108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143116"/>
            <a:ext cx="3240360" cy="40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SUSANA\CONTROL DE EVENTOS\EVENTOS 2012\FEBRERO 2012\SESIÓN FOTOGRÁFICA 29 FEB 2012\DSC0403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 l="38889" t="13425" r="3124" b="926"/>
          <a:stretch>
            <a:fillRect/>
          </a:stretch>
        </p:blipFill>
        <p:spPr bwMode="auto">
          <a:xfrm>
            <a:off x="4500563" y="2143116"/>
            <a:ext cx="3815853" cy="416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6 Marcador de texto"/>
          <p:cNvSpPr txBox="1">
            <a:spLocks/>
          </p:cNvSpPr>
          <p:nvPr/>
        </p:nvSpPr>
        <p:spPr bwMode="auto">
          <a:xfrm>
            <a:off x="755576" y="1535113"/>
            <a:ext cx="316835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Escolarizada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8 Marcador de texto"/>
          <p:cNvSpPr txBox="1">
            <a:spLocks/>
          </p:cNvSpPr>
          <p:nvPr/>
        </p:nvSpPr>
        <p:spPr>
          <a:xfrm>
            <a:off x="4427985" y="1556792"/>
            <a:ext cx="3888432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Personalizada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Actividades que realizan los docentes responsables de la   tutoría escolarizada</a:t>
            </a:r>
            <a:r>
              <a:rPr lang="es-ES" sz="3200" b="1" dirty="0" smtClean="0"/>
              <a:t>.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971600" y="184482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s-ES_tradnl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dentificar en su horario  la  hora de tutoría  para trabajar con el grupo asignado  y sus alumnos.  </a:t>
            </a:r>
          </a:p>
          <a:p>
            <a:pPr marL="514350" indent="-514350" algn="just"/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Dar a conocer  a las alumnas  tutoradas de su grupo  la forma en que se trabajará  la  tutoría.</a:t>
            </a:r>
          </a:p>
          <a:p>
            <a:pPr marL="514350" indent="-514350" algn="ctr"/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Comentarán con las alumnas  los temas que les gustaría abordar en tutoría escolarizada en el semestre, y programar de manera conjunta, para entregar la calendarización por mes al departamento de tutoría y subdirección académica.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172461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Informar a las  alumnas de la primera actividad a realizar   en ENEP Digital: La  Autobiografía.</a:t>
            </a:r>
          </a:p>
        </p:txBody>
      </p:sp>
      <p:sp>
        <p:nvSpPr>
          <p:cNvPr id="9" name="6 Título"/>
          <p:cNvSpPr txBox="1">
            <a:spLocks/>
          </p:cNvSpPr>
          <p:nvPr/>
        </p:nvSpPr>
        <p:spPr bwMode="auto">
          <a:xfrm>
            <a:off x="827584" y="476672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Actividades que realizan los docentes responsables de la   tutoría escolarizada</a:t>
            </a: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71600" y="413792"/>
            <a:ext cx="7272808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Actividades  que realizará  el  docente responsable de tutoría personalizada: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827584" y="1988840"/>
            <a:ext cx="7416824" cy="331236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El maestro tutor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identifica   la lista de  alumnos tutorados  en ENEP Digital que le fueron asignados.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Elige una hora a la semana para atender la tutoría y  dar  a conocer al departamento de tutoría.</a:t>
            </a: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971600" y="413792"/>
            <a:ext cx="7272808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Actividades  que realizará  el  docente responsable de tutoría personalizada: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210091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3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Se presenta con sus alumnos a tutorar  y  establece  el horario de atención y el lugar donde será la tutoría.</a:t>
            </a:r>
          </a:p>
          <a:p>
            <a:pPr marL="514350" indent="-514350"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 startAt="3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Una vez por semana se atenderá a los alumnos  asignados  en la hora de tutoría   y en el salón de cómputo de maestros, 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atención  será personalizada. 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realiza el llenado del plan de acción tutorial de cada uno de los alumnos asignados,   utilizando la   plataforma ENEP digital.</a:t>
            </a:r>
          </a:p>
          <a:p>
            <a:pPr lvl="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Revisión de aspectos  a  considerar:</a:t>
            </a:r>
          </a:p>
          <a:p>
            <a:pPr lvl="0"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Emocional</a:t>
            </a:r>
          </a:p>
          <a:p>
            <a:pPr lvl="0"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Pedagógico</a:t>
            </a:r>
          </a:p>
          <a:p>
            <a:pPr lvl="0"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Vocacional</a:t>
            </a:r>
          </a:p>
          <a:p>
            <a:pPr lvl="0"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Médico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Plan de acción tutorial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99592" y="213285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Autobiografía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30993" y="2924944"/>
            <a:ext cx="726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Indicadores de problemáticas que sirven para el diagnóstico tutorial</a:t>
            </a:r>
            <a:endParaRPr lang="es-ES" sz="2400" b="0" dirty="0" smtClean="0"/>
          </a:p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2656</TotalTime>
  <Words>545</Words>
  <Application>Microsoft Office PowerPoint</Application>
  <PresentationFormat>Presentación en pantalla (4:3)</PresentationFormat>
  <Paragraphs>86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Chincheta</vt:lpstr>
      <vt:lpstr>Departamento de Tutoría Académica </vt:lpstr>
      <vt:lpstr>PROPÓSITO</vt:lpstr>
      <vt:lpstr>Los docentes pueden ser asignados para tutoría:</vt:lpstr>
      <vt:lpstr>Actividades que realizan los docentes responsables de la   tutoría escolarizada.</vt:lpstr>
      <vt:lpstr>Diapositiva 5</vt:lpstr>
      <vt:lpstr>Actividades  que realizará  el  docente responsable de tutoría personalizada:</vt:lpstr>
      <vt:lpstr>Actividades  que realizará  el  docente responsable de tutoría personalizada:</vt:lpstr>
      <vt:lpstr>Plan de acción tutorial </vt:lpstr>
      <vt:lpstr>Plan de acción tutorial </vt:lpstr>
      <vt:lpstr>Plan de acción tutorial </vt:lpstr>
      <vt:lpstr>Tutoría ENEP Digital</vt:lpstr>
      <vt:lpstr>Plan de acción tutorial </vt:lpstr>
      <vt:lpstr>Plan de acción tutorial </vt:lpstr>
      <vt:lpstr>Plan de acción tutorial </vt:lpstr>
      <vt:lpstr>Plan de acción tutorial </vt:lpstr>
      <vt:lpstr>Canalización a departamento médico y desarrollo humano.</vt:lpstr>
      <vt:lpstr>Diapositiva 17</vt:lpstr>
      <vt:lpstr>Reporte bimestral </vt:lpstr>
      <vt:lpstr>Registro de atención a tutorados</vt:lpstr>
      <vt:lpstr>Seguimiento del plan de acción</vt:lpstr>
      <vt:lpstr>Reporte bimestral tutoría.</vt:lpstr>
    </vt:vector>
  </TitlesOfParts>
  <Company>Chucky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</dc:title>
  <dc:subject>Presentación</dc:subject>
  <dc:creator>Ps. Juan José Vigil Obregón</dc:creator>
  <cp:lastModifiedBy>Usuario</cp:lastModifiedBy>
  <cp:revision>139</cp:revision>
  <dcterms:created xsi:type="dcterms:W3CDTF">2010-09-29T10:00:09Z</dcterms:created>
  <dcterms:modified xsi:type="dcterms:W3CDTF">2013-09-23T15:56:57Z</dcterms:modified>
</cp:coreProperties>
</file>