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4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BE1EE-2DA8-4797-9243-6D5D48A471BE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852A-3716-495B-AFA9-9F869FF12C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F81A-2F0D-4005-9A97-1013AFA36A48}" type="datetimeFigureOut">
              <a:rPr lang="es-ES" smtClean="0"/>
              <a:pPr/>
              <a:t>09/02/2015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4B96-BA3C-418B-8B1E-0A1CA87DDC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benjamin\Desktop\BIBLIOTECA_DIGITAL_DB_L_LOGOEN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2268538" y="714356"/>
            <a:ext cx="5688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onstantia" pitchFamily="18" charset="0"/>
              </a:rPr>
              <a:t>ESCUELA  NORMAL  DE  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Constantia" pitchFamily="18" charset="0"/>
              </a:rPr>
              <a:t>EDUCACIÓN  PREESCOLAR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73250" y="2643182"/>
            <a:ext cx="572293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Departamento de Tutoría Académica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928794" y="4633930"/>
            <a:ext cx="572293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Tutoría de Pequeños Grupos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1406" y="3143248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Realizar la valoración final de cada alumno al término del semestre.</a:t>
            </a:r>
            <a:endParaRPr lang="es-ES" dirty="0"/>
          </a:p>
        </p:txBody>
      </p:sp>
      <p:pic>
        <p:nvPicPr>
          <p:cNvPr id="5" name="4 Imagen" descr="C:\Users\Maq\Documents\TUTORIA 2014 2015\imagenes\Momento 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85720" y="2571744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Cada vez que los Tutores  realizan un registro del trabajo con sus tutorados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q\Documents\TUTORIA 2014 2015\imagenes\Momento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6120000" cy="424767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2571744"/>
            <a:ext cx="142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Los Tutorados pueden solicitar  Tutoría en forma voluntaria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Maq\AppData\Local\Skitch\Captura_de_pantalla_012815_115202_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226" y="1714504"/>
            <a:ext cx="4709457" cy="2357438"/>
          </a:xfrm>
          <a:prstGeom prst="rect">
            <a:avLst/>
          </a:prstGeom>
          <a:noFill/>
        </p:spPr>
      </p:pic>
      <p:pic>
        <p:nvPicPr>
          <p:cNvPr id="1029" name="Picture 5" descr="C:\Users\Maq\AppData\Local\Skitch\Captura_de_pantalla_012815_120547_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256"/>
            <a:ext cx="471490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00034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 ACADÉMICA</a:t>
            </a:r>
          </a:p>
        </p:txBody>
      </p:sp>
      <p:sp>
        <p:nvSpPr>
          <p:cNvPr id="5" name="4 Rectángulo"/>
          <p:cNvSpPr/>
          <p:nvPr/>
        </p:nvSpPr>
        <p:spPr>
          <a:xfrm rot="20495352">
            <a:off x="341775" y="3733922"/>
            <a:ext cx="8329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SU ATENCIÓN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34" y="3143248"/>
            <a:ext cx="2143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dirty="0" smtClean="0">
                <a:cs typeface="Arial" pitchFamily="34" charset="0"/>
              </a:rPr>
              <a:t>El tutor</a:t>
            </a:r>
            <a:r>
              <a:rPr lang="es-ES" b="1" dirty="0" smtClean="0">
                <a:cs typeface="Arial" pitchFamily="34" charset="0"/>
              </a:rPr>
              <a:t> identifica   a los   alumnos a  tutorar  en ENEP Digital.</a:t>
            </a:r>
            <a:endParaRPr lang="es-ES" dirty="0" smtClean="0"/>
          </a:p>
          <a:p>
            <a:pPr algn="ctr"/>
            <a:endParaRPr lang="es-ES" sz="1200" dirty="0"/>
          </a:p>
        </p:txBody>
      </p:sp>
      <p:pic>
        <p:nvPicPr>
          <p:cNvPr id="7" name="6 Imagen" descr="C:\Users\Maq\AppData\Local\Skitch\Captura_de_pantalla_100114_014738_P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8802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14282" y="3071810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El Tutor en coordinación con Enlace Organizacional elige una hora a la semana para atender la tutoría</a:t>
            </a:r>
            <a:endParaRPr lang="es-ES" dirty="0"/>
          </a:p>
        </p:txBody>
      </p:sp>
      <p:pic>
        <p:nvPicPr>
          <p:cNvPr id="8" name="7 Imagen" descr="C:\Users\Maq\Downloads\2014-10-06 13.38.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1406" y="321468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El Tutor atenderá  una vez por semana a los alumnos asignados en la hora de Tutoría. </a:t>
            </a:r>
            <a:endParaRPr lang="es-ES" dirty="0"/>
          </a:p>
        </p:txBody>
      </p:sp>
      <p:pic>
        <p:nvPicPr>
          <p:cNvPr id="5" name="4 Imagen" descr="C:\Users\Maq\AppData\Local\Microsoft\Windows\Temporary Internet Files\Content.Word\2014-10-07 10.23.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1406" y="3143248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La hora de tutoría se cubrirá en el Centro de Cómputo de Docentes,  donde tutor y tutorados registrarán su asistencia. </a:t>
            </a:r>
            <a:endParaRPr lang="es-ES" dirty="0"/>
          </a:p>
        </p:txBody>
      </p:sp>
      <p:pic>
        <p:nvPicPr>
          <p:cNvPr id="5" name="4 Imagen" descr="C:\Users\Maq\Documents\TUTORIA 2014 2015\imagenes\Momento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0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4282" y="3143248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Para el </a:t>
            </a:r>
            <a:r>
              <a:rPr lang="es-ES_tradnl" b="1" dirty="0" smtClean="0"/>
              <a:t>llenado del Plan de Acción Tutorial </a:t>
            </a:r>
            <a:r>
              <a:rPr lang="es-ES_tradnl" b="1" dirty="0" smtClean="0"/>
              <a:t>y atención de los tutorados se consideran aspectos: Emocional, Pedagógico, Vocacional y médico</a:t>
            </a: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5" name="4 Imagen" descr="C:\Users\Maq\AppData\Local\Skitch\Captura_de_pantalla_100214_013036_P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4282" y="3071810"/>
            <a:ext cx="2000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Comenzar el llenado del plan de acción tutorial de cada alumno en ENEP Digital. </a:t>
            </a:r>
          </a:p>
          <a:p>
            <a:r>
              <a:rPr lang="es-ES_tradnl" b="1" dirty="0" smtClean="0"/>
              <a:t>Es importante anotar la fecha de atención. </a:t>
            </a:r>
            <a:endParaRPr lang="es-ES" dirty="0"/>
          </a:p>
        </p:txBody>
      </p:sp>
      <p:pic>
        <p:nvPicPr>
          <p:cNvPr id="5" name="4 Imagen" descr="C:\Users\Maq\Documents\TUTORIA 2014 2015\imagenes\Momento 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4282" y="3000372"/>
            <a:ext cx="2786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En la primera sesión  llenar los primeros dos campos, “Resumen de problemas identificados ” y  “Estrategia implementada” </a:t>
            </a:r>
            <a:endParaRPr lang="es-ES" dirty="0"/>
          </a:p>
        </p:txBody>
      </p:sp>
      <p:pic>
        <p:nvPicPr>
          <p:cNvPr id="5" name="4 Imagen" descr="C:\Users\Maq\Documents\TUTORIA 2014 2015\imagenes\Momento 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85720" y="2857496"/>
            <a:ext cx="2428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Durante el semestre realizar el seguimiento del plan de acción, sin olvidar el monitoreo del historial académico y las causas de reprobación. </a:t>
            </a:r>
            <a:endParaRPr lang="es-ES" dirty="0"/>
          </a:p>
        </p:txBody>
      </p:sp>
      <p:pic>
        <p:nvPicPr>
          <p:cNvPr id="5" name="4 Imagen" descr="C:\Users\Maq\Documents\TUTORIA 2014 2015\imagenes\Momento 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61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43042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TUTORÍA ACADÉMICA</a:t>
            </a:r>
          </a:p>
          <a:p>
            <a:pPr lvl="0" algn="ctr">
              <a:spcBef>
                <a:spcPct val="0"/>
              </a:spcBef>
              <a:defRPr/>
            </a:pPr>
            <a:endParaRPr lang="es-MX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es-MX" b="1" i="1" dirty="0" smtClean="0"/>
              <a:t>ACTIVIDADES A REALIZAR POR EL PROFESOR TUTOR DE PEQUEÑOS  GRUPOS</a:t>
            </a:r>
            <a:endParaRPr lang="es-ES" b="1" i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3653337</TotalTime>
  <Words>368</Words>
  <Application>Microsoft Office PowerPoint</Application>
  <PresentationFormat>Presentación en pantalla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Usuario; Lic.Juan José Vigil Obregón</dc:creator>
  <cp:lastModifiedBy>Usuario</cp:lastModifiedBy>
  <cp:revision>69</cp:revision>
  <dcterms:created xsi:type="dcterms:W3CDTF">2014-08-31T20:07:14Z</dcterms:created>
  <dcterms:modified xsi:type="dcterms:W3CDTF">2015-02-09T14:56:06Z</dcterms:modified>
</cp:coreProperties>
</file>