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66" r:id="rId3"/>
    <p:sldId id="257" r:id="rId4"/>
    <p:sldId id="263" r:id="rId5"/>
    <p:sldId id="281" r:id="rId6"/>
    <p:sldId id="282" r:id="rId7"/>
    <p:sldId id="283" r:id="rId8"/>
    <p:sldId id="284" r:id="rId9"/>
    <p:sldId id="285" r:id="rId10"/>
    <p:sldId id="268" r:id="rId11"/>
    <p:sldId id="269" r:id="rId12"/>
    <p:sldId id="267" r:id="rId13"/>
    <p:sldId id="258" r:id="rId14"/>
    <p:sldId id="279" r:id="rId15"/>
    <p:sldId id="280" r:id="rId16"/>
    <p:sldId id="270" r:id="rId17"/>
    <p:sldId id="274" r:id="rId18"/>
    <p:sldId id="273" r:id="rId19"/>
    <p:sldId id="278" r:id="rId20"/>
    <p:sldId id="277" r:id="rId21"/>
    <p:sldId id="276" r:id="rId22"/>
    <p:sldId id="286" r:id="rId23"/>
    <p:sldId id="265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DD424"/>
    <a:srgbClr val="FFFF00"/>
    <a:srgbClr val="FF3399"/>
    <a:srgbClr val="9966FF"/>
    <a:srgbClr val="FEC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33" autoAdjust="0"/>
  </p:normalViewPr>
  <p:slideViewPr>
    <p:cSldViewPr>
      <p:cViewPr varScale="1">
        <p:scale>
          <a:sx n="72" d="100"/>
          <a:sy n="72" d="100"/>
        </p:scale>
        <p:origin x="11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13B3D-A232-4C14-813D-861111BE0B2F}" type="doc">
      <dgm:prSet loTypeId="urn:microsoft.com/office/officeart/2005/8/layout/list1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s-MX"/>
        </a:p>
      </dgm:t>
    </dgm:pt>
    <dgm:pt modelId="{06577B50-480F-414F-AF61-13E85895A1F0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Reconoce el proceso a través del cual se ha  desarrollado la profesión docente,  la influencia del contexto histórico y social, los principios filosóficos y  valores en los que se sustenta, para fundamentar la importancia de su función social actual. </a:t>
          </a:r>
          <a:endParaRPr lang="es-MX" sz="2400" dirty="0">
            <a:solidFill>
              <a:schemeClr val="tx1"/>
            </a:solidFill>
          </a:endParaRPr>
        </a:p>
      </dgm:t>
    </dgm:pt>
    <dgm:pt modelId="{A5440A05-07C4-410A-AD66-F56199820375}" type="parTrans" cxnId="{92A23646-568F-4355-A8F5-B4BDC10D9D8D}">
      <dgm:prSet/>
      <dgm:spPr/>
      <dgm:t>
        <a:bodyPr/>
        <a:lstStyle/>
        <a:p>
          <a:endParaRPr lang="es-MX"/>
        </a:p>
      </dgm:t>
    </dgm:pt>
    <dgm:pt modelId="{2438F95E-5D73-43C9-BF13-9FA31807175A}" type="sibTrans" cxnId="{92A23646-568F-4355-A8F5-B4BDC10D9D8D}">
      <dgm:prSet/>
      <dgm:spPr/>
      <dgm:t>
        <a:bodyPr/>
        <a:lstStyle/>
        <a:p>
          <a:endParaRPr lang="es-MX"/>
        </a:p>
      </dgm:t>
    </dgm:pt>
    <dgm:pt modelId="{B59FFD7F-AD6E-418C-9F37-59D6BACCB84C}">
      <dgm:prSet phldrT="[Texto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s-MX" sz="3200" dirty="0" smtClean="0">
              <a:solidFill>
                <a:schemeClr val="tx1"/>
              </a:solidFill>
            </a:rPr>
            <a:t>Asume  críticamente sus  responsabilidades como docente establecidas en el ámbito normativo para  orientar su ejercicio profesional</a:t>
          </a:r>
          <a:endParaRPr lang="es-MX" sz="3200" dirty="0">
            <a:solidFill>
              <a:schemeClr val="tx1"/>
            </a:solidFill>
          </a:endParaRPr>
        </a:p>
      </dgm:t>
    </dgm:pt>
    <dgm:pt modelId="{43226A1C-201E-47F3-8566-1E07259DD145}" type="parTrans" cxnId="{BD7E3768-DA26-4B1E-9DBF-A6118379EB0E}">
      <dgm:prSet/>
      <dgm:spPr/>
      <dgm:t>
        <a:bodyPr/>
        <a:lstStyle/>
        <a:p>
          <a:endParaRPr lang="es-MX"/>
        </a:p>
      </dgm:t>
    </dgm:pt>
    <dgm:pt modelId="{BF7C05EF-5E14-4701-BF70-C287F94F90E4}" type="sibTrans" cxnId="{BD7E3768-DA26-4B1E-9DBF-A6118379EB0E}">
      <dgm:prSet/>
      <dgm:spPr/>
      <dgm:t>
        <a:bodyPr/>
        <a:lstStyle/>
        <a:p>
          <a:endParaRPr lang="es-MX"/>
        </a:p>
      </dgm:t>
    </dgm:pt>
    <dgm:pt modelId="{2DE0C6E6-C993-4AD6-B37E-611E2BD20BC6}" type="pres">
      <dgm:prSet presAssocID="{8E513B3D-A232-4C14-813D-861111BE0B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CDBFBAC-9084-4E75-B18F-231FCB171ADB}" type="pres">
      <dgm:prSet presAssocID="{06577B50-480F-414F-AF61-13E85895A1F0}" presName="parentLin" presStyleCnt="0"/>
      <dgm:spPr/>
    </dgm:pt>
    <dgm:pt modelId="{393DAFBB-FA54-472C-80B9-71C0B9B36857}" type="pres">
      <dgm:prSet presAssocID="{06577B50-480F-414F-AF61-13E85895A1F0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2E14A475-948F-46E2-B232-C6555ACF720B}" type="pres">
      <dgm:prSet presAssocID="{06577B50-480F-414F-AF61-13E85895A1F0}" presName="parentText" presStyleLbl="node1" presStyleIdx="0" presStyleCnt="2" custScaleX="112535" custScaleY="13653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1F50C2-3691-4308-B0E5-CAC416220014}" type="pres">
      <dgm:prSet presAssocID="{06577B50-480F-414F-AF61-13E85895A1F0}" presName="negativeSpace" presStyleCnt="0"/>
      <dgm:spPr/>
    </dgm:pt>
    <dgm:pt modelId="{E31F1EA1-80A0-47DC-B19C-CB1B207C3BED}" type="pres">
      <dgm:prSet presAssocID="{06577B50-480F-414F-AF61-13E85895A1F0}" presName="childText" presStyleLbl="conFgAcc1" presStyleIdx="0" presStyleCnt="2">
        <dgm:presLayoutVars>
          <dgm:bulletEnabled val="1"/>
        </dgm:presLayoutVars>
      </dgm:prSet>
      <dgm:spPr/>
    </dgm:pt>
    <dgm:pt modelId="{25C5B7E6-0233-4BDC-99F2-273082805312}" type="pres">
      <dgm:prSet presAssocID="{2438F95E-5D73-43C9-BF13-9FA31807175A}" presName="spaceBetweenRectangles" presStyleCnt="0"/>
      <dgm:spPr/>
    </dgm:pt>
    <dgm:pt modelId="{EEB43291-14BB-401D-87D9-84EF93E2E5AC}" type="pres">
      <dgm:prSet presAssocID="{B59FFD7F-AD6E-418C-9F37-59D6BACCB84C}" presName="parentLin" presStyleCnt="0"/>
      <dgm:spPr/>
    </dgm:pt>
    <dgm:pt modelId="{FA871ADE-3A9B-4B97-8B6A-51E217EA976C}" type="pres">
      <dgm:prSet presAssocID="{B59FFD7F-AD6E-418C-9F37-59D6BACCB84C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FAD0A5EC-3682-455F-8451-399494B257CF}" type="pres">
      <dgm:prSet presAssocID="{B59FFD7F-AD6E-418C-9F37-59D6BACCB84C}" presName="parentText" presStyleLbl="node1" presStyleIdx="1" presStyleCnt="2" custScaleX="114070" custScaleY="1563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21F9DA-F1D2-44D4-9FDF-F20B02A51841}" type="pres">
      <dgm:prSet presAssocID="{B59FFD7F-AD6E-418C-9F37-59D6BACCB84C}" presName="negativeSpace" presStyleCnt="0"/>
      <dgm:spPr/>
    </dgm:pt>
    <dgm:pt modelId="{A5630DD8-C3C5-4F05-965C-70E4E355373B}" type="pres">
      <dgm:prSet presAssocID="{B59FFD7F-AD6E-418C-9F37-59D6BACCB84C}" presName="childText" presStyleLbl="conFgAcc1" presStyleIdx="1" presStyleCnt="2" custLinFactNeighborX="4326" custLinFactNeighborY="30860">
        <dgm:presLayoutVars>
          <dgm:bulletEnabled val="1"/>
        </dgm:presLayoutVars>
      </dgm:prSet>
      <dgm:spPr/>
    </dgm:pt>
  </dgm:ptLst>
  <dgm:cxnLst>
    <dgm:cxn modelId="{BD7E3768-DA26-4B1E-9DBF-A6118379EB0E}" srcId="{8E513B3D-A232-4C14-813D-861111BE0B2F}" destId="{B59FFD7F-AD6E-418C-9F37-59D6BACCB84C}" srcOrd="1" destOrd="0" parTransId="{43226A1C-201E-47F3-8566-1E07259DD145}" sibTransId="{BF7C05EF-5E14-4701-BF70-C287F94F90E4}"/>
    <dgm:cxn modelId="{B97E087E-5A8E-4FBD-98DC-4ECF2639B682}" type="presOf" srcId="{06577B50-480F-414F-AF61-13E85895A1F0}" destId="{2E14A475-948F-46E2-B232-C6555ACF720B}" srcOrd="1" destOrd="0" presId="urn:microsoft.com/office/officeart/2005/8/layout/list1"/>
    <dgm:cxn modelId="{E62138FF-15F5-4D15-8488-6B58C4AC416E}" type="presOf" srcId="{B59FFD7F-AD6E-418C-9F37-59D6BACCB84C}" destId="{FAD0A5EC-3682-455F-8451-399494B257CF}" srcOrd="1" destOrd="0" presId="urn:microsoft.com/office/officeart/2005/8/layout/list1"/>
    <dgm:cxn modelId="{B96137BF-A1A1-44B6-B1D3-32065871F519}" type="presOf" srcId="{8E513B3D-A232-4C14-813D-861111BE0B2F}" destId="{2DE0C6E6-C993-4AD6-B37E-611E2BD20BC6}" srcOrd="0" destOrd="0" presId="urn:microsoft.com/office/officeart/2005/8/layout/list1"/>
    <dgm:cxn modelId="{D94AF400-33C6-43EF-8646-C393ABA4F272}" type="presOf" srcId="{06577B50-480F-414F-AF61-13E85895A1F0}" destId="{393DAFBB-FA54-472C-80B9-71C0B9B36857}" srcOrd="0" destOrd="0" presId="urn:microsoft.com/office/officeart/2005/8/layout/list1"/>
    <dgm:cxn modelId="{92A23646-568F-4355-A8F5-B4BDC10D9D8D}" srcId="{8E513B3D-A232-4C14-813D-861111BE0B2F}" destId="{06577B50-480F-414F-AF61-13E85895A1F0}" srcOrd="0" destOrd="0" parTransId="{A5440A05-07C4-410A-AD66-F56199820375}" sibTransId="{2438F95E-5D73-43C9-BF13-9FA31807175A}"/>
    <dgm:cxn modelId="{EBE6FE9D-F29F-46EC-A0F0-65AD4FDF4927}" type="presOf" srcId="{B59FFD7F-AD6E-418C-9F37-59D6BACCB84C}" destId="{FA871ADE-3A9B-4B97-8B6A-51E217EA976C}" srcOrd="0" destOrd="0" presId="urn:microsoft.com/office/officeart/2005/8/layout/list1"/>
    <dgm:cxn modelId="{581FE915-6EE8-49FA-BC4B-EE93F1DB64F6}" type="presParOf" srcId="{2DE0C6E6-C993-4AD6-B37E-611E2BD20BC6}" destId="{4CDBFBAC-9084-4E75-B18F-231FCB171ADB}" srcOrd="0" destOrd="0" presId="urn:microsoft.com/office/officeart/2005/8/layout/list1"/>
    <dgm:cxn modelId="{F30BB4BE-FC06-4E1B-BB8F-AE93E1D0AAF6}" type="presParOf" srcId="{4CDBFBAC-9084-4E75-B18F-231FCB171ADB}" destId="{393DAFBB-FA54-472C-80B9-71C0B9B36857}" srcOrd="0" destOrd="0" presId="urn:microsoft.com/office/officeart/2005/8/layout/list1"/>
    <dgm:cxn modelId="{14F2173D-60DD-44E7-93B9-FA4D2A30A417}" type="presParOf" srcId="{4CDBFBAC-9084-4E75-B18F-231FCB171ADB}" destId="{2E14A475-948F-46E2-B232-C6555ACF720B}" srcOrd="1" destOrd="0" presId="urn:microsoft.com/office/officeart/2005/8/layout/list1"/>
    <dgm:cxn modelId="{6E6209EF-909C-4141-B24B-C7B3FDD1B5B6}" type="presParOf" srcId="{2DE0C6E6-C993-4AD6-B37E-611E2BD20BC6}" destId="{0C1F50C2-3691-4308-B0E5-CAC416220014}" srcOrd="1" destOrd="0" presId="urn:microsoft.com/office/officeart/2005/8/layout/list1"/>
    <dgm:cxn modelId="{FB86EE62-2B59-46EA-BC9C-7A6EF9D26722}" type="presParOf" srcId="{2DE0C6E6-C993-4AD6-B37E-611E2BD20BC6}" destId="{E31F1EA1-80A0-47DC-B19C-CB1B207C3BED}" srcOrd="2" destOrd="0" presId="urn:microsoft.com/office/officeart/2005/8/layout/list1"/>
    <dgm:cxn modelId="{579CA151-B185-4F2B-BC85-301AFD6F4A7A}" type="presParOf" srcId="{2DE0C6E6-C993-4AD6-B37E-611E2BD20BC6}" destId="{25C5B7E6-0233-4BDC-99F2-273082805312}" srcOrd="3" destOrd="0" presId="urn:microsoft.com/office/officeart/2005/8/layout/list1"/>
    <dgm:cxn modelId="{5A6ACE06-6BE7-44CC-976F-097BB3335071}" type="presParOf" srcId="{2DE0C6E6-C993-4AD6-B37E-611E2BD20BC6}" destId="{EEB43291-14BB-401D-87D9-84EF93E2E5AC}" srcOrd="4" destOrd="0" presId="urn:microsoft.com/office/officeart/2005/8/layout/list1"/>
    <dgm:cxn modelId="{CFE14B72-E67C-4A79-BDCF-58EE8CE0418B}" type="presParOf" srcId="{EEB43291-14BB-401D-87D9-84EF93E2E5AC}" destId="{FA871ADE-3A9B-4B97-8B6A-51E217EA976C}" srcOrd="0" destOrd="0" presId="urn:microsoft.com/office/officeart/2005/8/layout/list1"/>
    <dgm:cxn modelId="{691E38B0-C9D9-428D-BCB5-2C63ED3D2E9D}" type="presParOf" srcId="{EEB43291-14BB-401D-87D9-84EF93E2E5AC}" destId="{FAD0A5EC-3682-455F-8451-399494B257CF}" srcOrd="1" destOrd="0" presId="urn:microsoft.com/office/officeart/2005/8/layout/list1"/>
    <dgm:cxn modelId="{C2BA8F3F-A44B-41B5-BF93-5743659F01EA}" type="presParOf" srcId="{2DE0C6E6-C993-4AD6-B37E-611E2BD20BC6}" destId="{1921F9DA-F1D2-44D4-9FDF-F20B02A51841}" srcOrd="5" destOrd="0" presId="urn:microsoft.com/office/officeart/2005/8/layout/list1"/>
    <dgm:cxn modelId="{9745CCE5-DC1A-462B-9522-577EEA67326F}" type="presParOf" srcId="{2DE0C6E6-C993-4AD6-B37E-611E2BD20BC6}" destId="{A5630DD8-C3C5-4F05-965C-70E4E355373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CB037D-62BC-46B2-AC8F-6372B1C41635}" type="doc">
      <dgm:prSet loTypeId="urn:microsoft.com/office/officeart/2005/8/layout/chevron1" loCatId="process" qsTypeId="urn:microsoft.com/office/officeart/2005/8/quickstyle/simple3" qsCatId="simple" csTypeId="urn:microsoft.com/office/officeart/2005/8/colors/accent2_5" csCatId="accent2" phldr="1"/>
      <dgm:spPr/>
    </dgm:pt>
    <dgm:pt modelId="{F5957770-65D2-4A5B-BB31-F86DFEF3FD25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</a:t>
          </a:r>
          <a:endParaRPr lang="es-MX" dirty="0"/>
        </a:p>
      </dgm:t>
    </dgm:pt>
    <dgm:pt modelId="{5F65B5B8-D40C-4F18-9508-0832A4AB7E1A}" type="parTrans" cxnId="{016A5727-3393-45EA-98E8-95E756B0EE7D}">
      <dgm:prSet/>
      <dgm:spPr/>
      <dgm:t>
        <a:bodyPr/>
        <a:lstStyle/>
        <a:p>
          <a:endParaRPr lang="es-MX"/>
        </a:p>
      </dgm:t>
    </dgm:pt>
    <dgm:pt modelId="{9F15EFC2-E69F-4E01-BC3E-7A39601A8526}" type="sibTrans" cxnId="{016A5727-3393-45EA-98E8-95E756B0EE7D}">
      <dgm:prSet/>
      <dgm:spPr/>
      <dgm:t>
        <a:bodyPr/>
        <a:lstStyle/>
        <a:p>
          <a:endParaRPr lang="es-MX"/>
        </a:p>
      </dgm:t>
    </dgm:pt>
    <dgm:pt modelId="{4A3B5E96-90CA-4DDA-8CC3-AD273C302E5F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II</a:t>
          </a:r>
          <a:endParaRPr lang="es-MX" dirty="0"/>
        </a:p>
      </dgm:t>
    </dgm:pt>
    <dgm:pt modelId="{DEFB7D2F-53A8-4DA0-A93E-1748B2709EC6}" type="parTrans" cxnId="{3313934C-EFC4-46B4-A1E2-428C818D9058}">
      <dgm:prSet/>
      <dgm:spPr/>
      <dgm:t>
        <a:bodyPr/>
        <a:lstStyle/>
        <a:p>
          <a:endParaRPr lang="es-MX"/>
        </a:p>
      </dgm:t>
    </dgm:pt>
    <dgm:pt modelId="{8873ADA6-5A5A-4450-9462-92BBE15B3937}" type="sibTrans" cxnId="{3313934C-EFC4-46B4-A1E2-428C818D9058}">
      <dgm:prSet/>
      <dgm:spPr/>
      <dgm:t>
        <a:bodyPr/>
        <a:lstStyle/>
        <a:p>
          <a:endParaRPr lang="es-MX"/>
        </a:p>
      </dgm:t>
    </dgm:pt>
    <dgm:pt modelId="{33528994-C665-40BB-AA08-F5D670650A2B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III</a:t>
          </a:r>
          <a:endParaRPr lang="es-MX" dirty="0"/>
        </a:p>
      </dgm:t>
    </dgm:pt>
    <dgm:pt modelId="{AB2BF7C3-ED38-43A2-B418-17F8FC40C165}" type="parTrans" cxnId="{615D4A3E-3796-465B-B74A-BC4E53DAFADE}">
      <dgm:prSet/>
      <dgm:spPr/>
      <dgm:t>
        <a:bodyPr/>
        <a:lstStyle/>
        <a:p>
          <a:endParaRPr lang="es-MX"/>
        </a:p>
      </dgm:t>
    </dgm:pt>
    <dgm:pt modelId="{9444140F-DE83-476B-98D2-D3942474E6DB}" type="sibTrans" cxnId="{615D4A3E-3796-465B-B74A-BC4E53DAFADE}">
      <dgm:prSet/>
      <dgm:spPr/>
      <dgm:t>
        <a:bodyPr/>
        <a:lstStyle/>
        <a:p>
          <a:endParaRPr lang="es-MX"/>
        </a:p>
      </dgm:t>
    </dgm:pt>
    <dgm:pt modelId="{076B1CF9-5415-4418-B64D-34DA66CED26F}" type="pres">
      <dgm:prSet presAssocID="{64CB037D-62BC-46B2-AC8F-6372B1C41635}" presName="Name0" presStyleCnt="0">
        <dgm:presLayoutVars>
          <dgm:dir/>
          <dgm:animLvl val="lvl"/>
          <dgm:resizeHandles val="exact"/>
        </dgm:presLayoutVars>
      </dgm:prSet>
      <dgm:spPr/>
    </dgm:pt>
    <dgm:pt modelId="{75197C37-05E1-4FA7-8CAA-76CFAE64B62B}" type="pres">
      <dgm:prSet presAssocID="{F5957770-65D2-4A5B-BB31-F86DFEF3FD25}" presName="parTxOnly" presStyleLbl="node1" presStyleIdx="0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3035E4-695A-4F71-AC25-2B504FD705C6}" type="pres">
      <dgm:prSet presAssocID="{9F15EFC2-E69F-4E01-BC3E-7A39601A8526}" presName="parTxOnlySpace" presStyleCnt="0"/>
      <dgm:spPr/>
    </dgm:pt>
    <dgm:pt modelId="{5C46BC7A-CAC3-4DF7-AAB2-7D2212447100}" type="pres">
      <dgm:prSet presAssocID="{4A3B5E96-90CA-4DDA-8CC3-AD273C302E5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E05620-0E0D-4876-A52F-1B49D37593AE}" type="pres">
      <dgm:prSet presAssocID="{8873ADA6-5A5A-4450-9462-92BBE15B3937}" presName="parTxOnlySpace" presStyleCnt="0"/>
      <dgm:spPr/>
    </dgm:pt>
    <dgm:pt modelId="{46129CA5-B72E-462C-A143-5B8DDCBA1E2C}" type="pres">
      <dgm:prSet presAssocID="{33528994-C665-40BB-AA08-F5D670650A2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F9C7526-9CCA-4404-B9FD-60FBD385B8DA}" type="presOf" srcId="{4A3B5E96-90CA-4DDA-8CC3-AD273C302E5F}" destId="{5C46BC7A-CAC3-4DF7-AAB2-7D2212447100}" srcOrd="0" destOrd="0" presId="urn:microsoft.com/office/officeart/2005/8/layout/chevron1"/>
    <dgm:cxn modelId="{F2C9575B-4903-4B63-8986-556D354F9735}" type="presOf" srcId="{64CB037D-62BC-46B2-AC8F-6372B1C41635}" destId="{076B1CF9-5415-4418-B64D-34DA66CED26F}" srcOrd="0" destOrd="0" presId="urn:microsoft.com/office/officeart/2005/8/layout/chevron1"/>
    <dgm:cxn modelId="{016A5727-3393-45EA-98E8-95E756B0EE7D}" srcId="{64CB037D-62BC-46B2-AC8F-6372B1C41635}" destId="{F5957770-65D2-4A5B-BB31-F86DFEF3FD25}" srcOrd="0" destOrd="0" parTransId="{5F65B5B8-D40C-4F18-9508-0832A4AB7E1A}" sibTransId="{9F15EFC2-E69F-4E01-BC3E-7A39601A8526}"/>
    <dgm:cxn modelId="{615D4A3E-3796-465B-B74A-BC4E53DAFADE}" srcId="{64CB037D-62BC-46B2-AC8F-6372B1C41635}" destId="{33528994-C665-40BB-AA08-F5D670650A2B}" srcOrd="2" destOrd="0" parTransId="{AB2BF7C3-ED38-43A2-B418-17F8FC40C165}" sibTransId="{9444140F-DE83-476B-98D2-D3942474E6DB}"/>
    <dgm:cxn modelId="{93FFB805-3319-4A41-95B8-CDA0851BD153}" type="presOf" srcId="{F5957770-65D2-4A5B-BB31-F86DFEF3FD25}" destId="{75197C37-05E1-4FA7-8CAA-76CFAE64B62B}" srcOrd="0" destOrd="0" presId="urn:microsoft.com/office/officeart/2005/8/layout/chevron1"/>
    <dgm:cxn modelId="{3313934C-EFC4-46B4-A1E2-428C818D9058}" srcId="{64CB037D-62BC-46B2-AC8F-6372B1C41635}" destId="{4A3B5E96-90CA-4DDA-8CC3-AD273C302E5F}" srcOrd="1" destOrd="0" parTransId="{DEFB7D2F-53A8-4DA0-A93E-1748B2709EC6}" sibTransId="{8873ADA6-5A5A-4450-9462-92BBE15B3937}"/>
    <dgm:cxn modelId="{06A3A759-B124-47BC-940B-DB1FC43ED94C}" type="presOf" srcId="{33528994-C665-40BB-AA08-F5D670650A2B}" destId="{46129CA5-B72E-462C-A143-5B8DDCBA1E2C}" srcOrd="0" destOrd="0" presId="urn:microsoft.com/office/officeart/2005/8/layout/chevron1"/>
    <dgm:cxn modelId="{0A81FC51-6A85-454D-BEEA-05ACBF509331}" type="presParOf" srcId="{076B1CF9-5415-4418-B64D-34DA66CED26F}" destId="{75197C37-05E1-4FA7-8CAA-76CFAE64B62B}" srcOrd="0" destOrd="0" presId="urn:microsoft.com/office/officeart/2005/8/layout/chevron1"/>
    <dgm:cxn modelId="{243608AB-31FF-4355-B7CD-DF14E19640E7}" type="presParOf" srcId="{076B1CF9-5415-4418-B64D-34DA66CED26F}" destId="{953035E4-695A-4F71-AC25-2B504FD705C6}" srcOrd="1" destOrd="0" presId="urn:microsoft.com/office/officeart/2005/8/layout/chevron1"/>
    <dgm:cxn modelId="{70A3115A-DF31-41EF-90CB-008F47155BA9}" type="presParOf" srcId="{076B1CF9-5415-4418-B64D-34DA66CED26F}" destId="{5C46BC7A-CAC3-4DF7-AAB2-7D2212447100}" srcOrd="2" destOrd="0" presId="urn:microsoft.com/office/officeart/2005/8/layout/chevron1"/>
    <dgm:cxn modelId="{048159C7-6A36-4FD6-9655-4635AE549001}" type="presParOf" srcId="{076B1CF9-5415-4418-B64D-34DA66CED26F}" destId="{0AE05620-0E0D-4876-A52F-1B49D37593AE}" srcOrd="3" destOrd="0" presId="urn:microsoft.com/office/officeart/2005/8/layout/chevron1"/>
    <dgm:cxn modelId="{046E9225-6960-4D08-91E1-28BB0692FCFF}" type="presParOf" srcId="{076B1CF9-5415-4418-B64D-34DA66CED26F}" destId="{46129CA5-B72E-462C-A143-5B8DDCBA1E2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6EC30C-B449-4684-A537-F696BF77ED1D}" type="doc">
      <dgm:prSet loTypeId="urn:microsoft.com/office/officeart/2005/8/layout/vList6" loCatId="process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A931C014-1ED2-4E0A-AA03-485A6E02EDC5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b="1" dirty="0" smtClean="0"/>
            <a:t>El Sujeto, relato autobiográfico y su elección profesional 	</a:t>
          </a:r>
          <a:endParaRPr lang="es-MX" b="1" dirty="0"/>
        </a:p>
      </dgm:t>
    </dgm:pt>
    <dgm:pt modelId="{EBEA90E9-3575-4A74-831A-071BB6BF3FD0}" type="parTrans" cxnId="{1641D28C-C47F-4AB9-830A-6893A7AB9ED6}">
      <dgm:prSet/>
      <dgm:spPr/>
      <dgm:t>
        <a:bodyPr/>
        <a:lstStyle/>
        <a:p>
          <a:endParaRPr lang="es-MX"/>
        </a:p>
      </dgm:t>
    </dgm:pt>
    <dgm:pt modelId="{DC6A2445-6268-4811-BB02-D5C15AE9468B}" type="sibTrans" cxnId="{1641D28C-C47F-4AB9-830A-6893A7AB9ED6}">
      <dgm:prSet/>
      <dgm:spPr/>
      <dgm:t>
        <a:bodyPr/>
        <a:lstStyle/>
        <a:p>
          <a:endParaRPr lang="es-MX"/>
        </a:p>
      </dgm:t>
    </dgm:pt>
    <dgm:pt modelId="{D7653F6F-3057-4D4D-B785-8DBAC3CBE519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Sujeto y trayectoria de vida. </a:t>
          </a:r>
          <a:endParaRPr lang="es-MX" sz="2400" dirty="0"/>
        </a:p>
      </dgm:t>
    </dgm:pt>
    <dgm:pt modelId="{475EEFF4-B8BE-40F6-AE70-092799B1C854}" type="parTrans" cxnId="{E44184ED-26A5-4ECD-B91D-5097D3B20E45}">
      <dgm:prSet/>
      <dgm:spPr/>
      <dgm:t>
        <a:bodyPr/>
        <a:lstStyle/>
        <a:p>
          <a:endParaRPr lang="es-MX"/>
        </a:p>
      </dgm:t>
    </dgm:pt>
    <dgm:pt modelId="{B08FDE7B-84C6-4883-BBAE-51B33BF3CCF2}" type="sibTrans" cxnId="{E44184ED-26A5-4ECD-B91D-5097D3B20E45}">
      <dgm:prSet/>
      <dgm:spPr/>
      <dgm:t>
        <a:bodyPr/>
        <a:lstStyle/>
        <a:p>
          <a:endParaRPr lang="es-MX"/>
        </a:p>
      </dgm:t>
    </dgm:pt>
    <dgm:pt modelId="{9C8B6D2D-A695-40C9-A2B5-58DCB1876234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Elección profesional e identidad narrativa. </a:t>
          </a:r>
          <a:endParaRPr lang="es-MX" sz="2400" dirty="0"/>
        </a:p>
      </dgm:t>
    </dgm:pt>
    <dgm:pt modelId="{778DA9D0-3574-4E8C-9BA7-31E6FDBF703B}" type="parTrans" cxnId="{B3993CAC-F61C-4934-B7C7-1F5DB9973C34}">
      <dgm:prSet/>
      <dgm:spPr/>
      <dgm:t>
        <a:bodyPr/>
        <a:lstStyle/>
        <a:p>
          <a:endParaRPr lang="es-MX"/>
        </a:p>
      </dgm:t>
    </dgm:pt>
    <dgm:pt modelId="{19606391-8AA3-443C-9C96-F8AE291FBD3E}" type="sibTrans" cxnId="{B3993CAC-F61C-4934-B7C7-1F5DB9973C34}">
      <dgm:prSet/>
      <dgm:spPr/>
      <dgm:t>
        <a:bodyPr/>
        <a:lstStyle/>
        <a:p>
          <a:endParaRPr lang="es-MX"/>
        </a:p>
      </dgm:t>
    </dgm:pt>
    <dgm:pt modelId="{200F9734-4984-4807-B246-3720E092B5B3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La construcción social, cultural e histórica del docente. </a:t>
          </a:r>
          <a:endParaRPr lang="es-MX" sz="2400" dirty="0"/>
        </a:p>
      </dgm:t>
    </dgm:pt>
    <dgm:pt modelId="{5CD1EC81-20AF-4C12-A500-481A76D408DB}" type="parTrans" cxnId="{F341FE3C-D701-4F0D-B0DF-58953662C4B3}">
      <dgm:prSet/>
      <dgm:spPr/>
      <dgm:t>
        <a:bodyPr/>
        <a:lstStyle/>
        <a:p>
          <a:endParaRPr lang="es-MX"/>
        </a:p>
      </dgm:t>
    </dgm:pt>
    <dgm:pt modelId="{C51873EA-D804-460B-A9B4-CF1D669A0371}" type="sibTrans" cxnId="{F341FE3C-D701-4F0D-B0DF-58953662C4B3}">
      <dgm:prSet/>
      <dgm:spPr/>
      <dgm:t>
        <a:bodyPr/>
        <a:lstStyle/>
        <a:p>
          <a:endParaRPr lang="es-MX"/>
        </a:p>
      </dgm:t>
    </dgm:pt>
    <dgm:pt modelId="{935562E4-0D99-48E3-B188-39F652F1CEBE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Imaginarios y cualidades de la profesión docente. </a:t>
          </a:r>
          <a:endParaRPr lang="es-MX" sz="2400" dirty="0"/>
        </a:p>
      </dgm:t>
    </dgm:pt>
    <dgm:pt modelId="{3097F03A-241E-4836-86A0-5009A4E0CE79}" type="parTrans" cxnId="{981FA3C9-C6A2-43F4-A915-3489F6211149}">
      <dgm:prSet/>
      <dgm:spPr/>
      <dgm:t>
        <a:bodyPr/>
        <a:lstStyle/>
        <a:p>
          <a:endParaRPr lang="es-MX"/>
        </a:p>
      </dgm:t>
    </dgm:pt>
    <dgm:pt modelId="{4F719120-2F41-461C-89B5-F4E0C39B2F38}" type="sibTrans" cxnId="{981FA3C9-C6A2-43F4-A915-3489F6211149}">
      <dgm:prSet/>
      <dgm:spPr/>
      <dgm:t>
        <a:bodyPr/>
        <a:lstStyle/>
        <a:p>
          <a:endParaRPr lang="es-MX"/>
        </a:p>
      </dgm:t>
    </dgm:pt>
    <dgm:pt modelId="{BF0BB66C-E548-47C9-B351-A9D4C69860FF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Redes de significación en la identidad profesional. </a:t>
          </a:r>
          <a:endParaRPr lang="es-MX" sz="2400" dirty="0"/>
        </a:p>
      </dgm:t>
    </dgm:pt>
    <dgm:pt modelId="{59462295-F7B7-401B-917A-DB48EFE5F5E1}" type="parTrans" cxnId="{C463518E-F538-4F63-9CEC-089B5C25429B}">
      <dgm:prSet/>
      <dgm:spPr/>
      <dgm:t>
        <a:bodyPr/>
        <a:lstStyle/>
        <a:p>
          <a:endParaRPr lang="es-MX"/>
        </a:p>
      </dgm:t>
    </dgm:pt>
    <dgm:pt modelId="{EF166CBF-62AD-4849-9DBF-EB6E7D1A5D1A}" type="sibTrans" cxnId="{C463518E-F538-4F63-9CEC-089B5C25429B}">
      <dgm:prSet/>
      <dgm:spPr/>
      <dgm:t>
        <a:bodyPr/>
        <a:lstStyle/>
        <a:p>
          <a:endParaRPr lang="es-MX"/>
        </a:p>
      </dgm:t>
    </dgm:pt>
    <dgm:pt modelId="{E0DD5D12-2399-4841-8599-0365596CDEE1}">
      <dgm:prSet/>
      <dgm:spPr>
        <a:solidFill>
          <a:srgbClr val="00B050">
            <a:alpha val="90000"/>
          </a:srgbClr>
        </a:solidFill>
      </dgm:spPr>
      <dgm:t>
        <a:bodyPr/>
        <a:lstStyle/>
        <a:p>
          <a:endParaRPr lang="es-MX" sz="1100" dirty="0"/>
        </a:p>
      </dgm:t>
    </dgm:pt>
    <dgm:pt modelId="{5EF0832E-6469-49CB-8163-850354FBE273}" type="parTrans" cxnId="{576377EC-0995-4DCD-9B61-FF18CAD31DD3}">
      <dgm:prSet/>
      <dgm:spPr/>
      <dgm:t>
        <a:bodyPr/>
        <a:lstStyle/>
        <a:p>
          <a:endParaRPr lang="es-MX"/>
        </a:p>
      </dgm:t>
    </dgm:pt>
    <dgm:pt modelId="{7F9F48F6-2414-4782-8DB7-C5B5953CC6FD}" type="sibTrans" cxnId="{576377EC-0995-4DCD-9B61-FF18CAD31DD3}">
      <dgm:prSet/>
      <dgm:spPr/>
      <dgm:t>
        <a:bodyPr/>
        <a:lstStyle/>
        <a:p>
          <a:endParaRPr lang="es-MX"/>
        </a:p>
      </dgm:t>
    </dgm:pt>
    <dgm:pt modelId="{AC315F93-7927-4FDF-841B-2371E1EB31CF}" type="pres">
      <dgm:prSet presAssocID="{086EC30C-B449-4684-A537-F696BF77ED1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892F903-3A65-4DE6-9239-7190CDD9B66E}" type="pres">
      <dgm:prSet presAssocID="{A931C014-1ED2-4E0A-AA03-485A6E02EDC5}" presName="linNode" presStyleCnt="0"/>
      <dgm:spPr/>
    </dgm:pt>
    <dgm:pt modelId="{376448B2-8789-499E-A1A0-C005C4A7E38D}" type="pres">
      <dgm:prSet presAssocID="{A931C014-1ED2-4E0A-AA03-485A6E02EDC5}" presName="parentShp" presStyleLbl="node1" presStyleIdx="0" presStyleCnt="1" custScaleX="53201" custScaleY="84362" custLinFactNeighborX="-18437" custLinFactNeighborY="-48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51169E-B4CE-494F-8754-5B15AD5E8AD8}" type="pres">
      <dgm:prSet presAssocID="{A931C014-1ED2-4E0A-AA03-485A6E02EDC5}" presName="childShp" presStyleLbl="bgAccFollowNode1" presStyleIdx="0" presStyleCnt="1" custScaleX="124127" custScaleY="114157" custLinFactNeighborX="-4449" custLinFactNeighborY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44184ED-26A5-4ECD-B91D-5097D3B20E45}" srcId="{A931C014-1ED2-4E0A-AA03-485A6E02EDC5}" destId="{D7653F6F-3057-4D4D-B785-8DBAC3CBE519}" srcOrd="0" destOrd="0" parTransId="{475EEFF4-B8BE-40F6-AE70-092799B1C854}" sibTransId="{B08FDE7B-84C6-4883-BBAE-51B33BF3CCF2}"/>
    <dgm:cxn modelId="{065201EF-B27D-4D05-8C5F-73C6EF3DBB1A}" type="presOf" srcId="{D7653F6F-3057-4D4D-B785-8DBAC3CBE519}" destId="{D151169E-B4CE-494F-8754-5B15AD5E8AD8}" srcOrd="0" destOrd="0" presId="urn:microsoft.com/office/officeart/2005/8/layout/vList6"/>
    <dgm:cxn modelId="{9C4E35E4-E38C-4F48-8217-DDE57ABDA480}" type="presOf" srcId="{200F9734-4984-4807-B246-3720E092B5B3}" destId="{D151169E-B4CE-494F-8754-5B15AD5E8AD8}" srcOrd="0" destOrd="2" presId="urn:microsoft.com/office/officeart/2005/8/layout/vList6"/>
    <dgm:cxn modelId="{005A40F4-CF7B-4B9E-B995-2D3DBAE57FA5}" type="presOf" srcId="{E0DD5D12-2399-4841-8599-0365596CDEE1}" destId="{D151169E-B4CE-494F-8754-5B15AD5E8AD8}" srcOrd="0" destOrd="5" presId="urn:microsoft.com/office/officeart/2005/8/layout/vList6"/>
    <dgm:cxn modelId="{B3993CAC-F61C-4934-B7C7-1F5DB9973C34}" srcId="{A931C014-1ED2-4E0A-AA03-485A6E02EDC5}" destId="{9C8B6D2D-A695-40C9-A2B5-58DCB1876234}" srcOrd="1" destOrd="0" parTransId="{778DA9D0-3574-4E8C-9BA7-31E6FDBF703B}" sibTransId="{19606391-8AA3-443C-9C96-F8AE291FBD3E}"/>
    <dgm:cxn modelId="{C463518E-F538-4F63-9CEC-089B5C25429B}" srcId="{A931C014-1ED2-4E0A-AA03-485A6E02EDC5}" destId="{BF0BB66C-E548-47C9-B351-A9D4C69860FF}" srcOrd="4" destOrd="0" parTransId="{59462295-F7B7-401B-917A-DB48EFE5F5E1}" sibTransId="{EF166CBF-62AD-4849-9DBF-EB6E7D1A5D1A}"/>
    <dgm:cxn modelId="{0D545882-0DB1-4FAD-96AF-E9A0611F3587}" type="presOf" srcId="{086EC30C-B449-4684-A537-F696BF77ED1D}" destId="{AC315F93-7927-4FDF-841B-2371E1EB31CF}" srcOrd="0" destOrd="0" presId="urn:microsoft.com/office/officeart/2005/8/layout/vList6"/>
    <dgm:cxn modelId="{F341FE3C-D701-4F0D-B0DF-58953662C4B3}" srcId="{A931C014-1ED2-4E0A-AA03-485A6E02EDC5}" destId="{200F9734-4984-4807-B246-3720E092B5B3}" srcOrd="2" destOrd="0" parTransId="{5CD1EC81-20AF-4C12-A500-481A76D408DB}" sibTransId="{C51873EA-D804-460B-A9B4-CF1D669A0371}"/>
    <dgm:cxn modelId="{1641D28C-C47F-4AB9-830A-6893A7AB9ED6}" srcId="{086EC30C-B449-4684-A537-F696BF77ED1D}" destId="{A931C014-1ED2-4E0A-AA03-485A6E02EDC5}" srcOrd="0" destOrd="0" parTransId="{EBEA90E9-3575-4A74-831A-071BB6BF3FD0}" sibTransId="{DC6A2445-6268-4811-BB02-D5C15AE9468B}"/>
    <dgm:cxn modelId="{482005E6-1396-46F7-9D8C-4A5470F7492D}" type="presOf" srcId="{A931C014-1ED2-4E0A-AA03-485A6E02EDC5}" destId="{376448B2-8789-499E-A1A0-C005C4A7E38D}" srcOrd="0" destOrd="0" presId="urn:microsoft.com/office/officeart/2005/8/layout/vList6"/>
    <dgm:cxn modelId="{981FA3C9-C6A2-43F4-A915-3489F6211149}" srcId="{A931C014-1ED2-4E0A-AA03-485A6E02EDC5}" destId="{935562E4-0D99-48E3-B188-39F652F1CEBE}" srcOrd="3" destOrd="0" parTransId="{3097F03A-241E-4836-86A0-5009A4E0CE79}" sibTransId="{4F719120-2F41-461C-89B5-F4E0C39B2F38}"/>
    <dgm:cxn modelId="{B996BAFB-F781-4CA6-853E-B892ACD2ABE5}" type="presOf" srcId="{9C8B6D2D-A695-40C9-A2B5-58DCB1876234}" destId="{D151169E-B4CE-494F-8754-5B15AD5E8AD8}" srcOrd="0" destOrd="1" presId="urn:microsoft.com/office/officeart/2005/8/layout/vList6"/>
    <dgm:cxn modelId="{97BFD382-F8B6-41D6-8657-863C44AC7860}" type="presOf" srcId="{BF0BB66C-E548-47C9-B351-A9D4C69860FF}" destId="{D151169E-B4CE-494F-8754-5B15AD5E8AD8}" srcOrd="0" destOrd="4" presId="urn:microsoft.com/office/officeart/2005/8/layout/vList6"/>
    <dgm:cxn modelId="{2A9A5C75-AF0E-4A72-8A1E-4CD733D883BB}" type="presOf" srcId="{935562E4-0D99-48E3-B188-39F652F1CEBE}" destId="{D151169E-B4CE-494F-8754-5B15AD5E8AD8}" srcOrd="0" destOrd="3" presId="urn:microsoft.com/office/officeart/2005/8/layout/vList6"/>
    <dgm:cxn modelId="{576377EC-0995-4DCD-9B61-FF18CAD31DD3}" srcId="{BF0BB66C-E548-47C9-B351-A9D4C69860FF}" destId="{E0DD5D12-2399-4841-8599-0365596CDEE1}" srcOrd="0" destOrd="0" parTransId="{5EF0832E-6469-49CB-8163-850354FBE273}" sibTransId="{7F9F48F6-2414-4782-8DB7-C5B5953CC6FD}"/>
    <dgm:cxn modelId="{E12534E7-833F-411B-8A2D-F2DB84945538}" type="presParOf" srcId="{AC315F93-7927-4FDF-841B-2371E1EB31CF}" destId="{0892F903-3A65-4DE6-9239-7190CDD9B66E}" srcOrd="0" destOrd="0" presId="urn:microsoft.com/office/officeart/2005/8/layout/vList6"/>
    <dgm:cxn modelId="{15974211-637A-4DB8-95F7-B2140A773CAA}" type="presParOf" srcId="{0892F903-3A65-4DE6-9239-7190CDD9B66E}" destId="{376448B2-8789-499E-A1A0-C005C4A7E38D}" srcOrd="0" destOrd="0" presId="urn:microsoft.com/office/officeart/2005/8/layout/vList6"/>
    <dgm:cxn modelId="{98F0C3AE-3D98-4278-BA54-A429670FD4AE}" type="presParOf" srcId="{0892F903-3A65-4DE6-9239-7190CDD9B66E}" destId="{D151169E-B4CE-494F-8754-5B15AD5E8AD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23C028-7CD1-4B07-94C2-71CCD4BD1D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6C7E6ED-9684-42AB-9AA5-56DF4AF763A4}">
      <dgm:prSet phldrT="[Texto]"/>
      <dgm:spPr>
        <a:solidFill>
          <a:srgbClr val="3DD424"/>
        </a:solidFill>
      </dgm:spPr>
      <dgm:t>
        <a:bodyPr/>
        <a:lstStyle/>
        <a:p>
          <a:r>
            <a:rPr lang="es-MX" b="1" dirty="0" smtClean="0"/>
            <a:t>Problemática de la profesión docente: </a:t>
          </a:r>
          <a:r>
            <a:rPr lang="es-MX" dirty="0" smtClean="0"/>
            <a:t>debates, dimensiones y propuestas </a:t>
          </a:r>
          <a:endParaRPr lang="es-MX" dirty="0"/>
        </a:p>
      </dgm:t>
    </dgm:pt>
    <dgm:pt modelId="{BB69C63E-D8B7-4230-A5A6-EF908F9E8A4F}" type="parTrans" cxnId="{AF7E9A71-905A-41DE-B150-8AFEE16ED85A}">
      <dgm:prSet/>
      <dgm:spPr/>
      <dgm:t>
        <a:bodyPr/>
        <a:lstStyle/>
        <a:p>
          <a:endParaRPr lang="es-MX"/>
        </a:p>
      </dgm:t>
    </dgm:pt>
    <dgm:pt modelId="{5C1D5D0F-4B2A-49B0-9B9E-0EA6F885DE15}" type="sibTrans" cxnId="{AF7E9A71-905A-41DE-B150-8AFEE16ED85A}">
      <dgm:prSet/>
      <dgm:spPr/>
      <dgm:t>
        <a:bodyPr/>
        <a:lstStyle/>
        <a:p>
          <a:endParaRPr lang="es-MX"/>
        </a:p>
      </dgm:t>
    </dgm:pt>
    <dgm:pt modelId="{836A5375-99B1-4C8D-A2D9-705BC3743A87}">
      <dgm:prSet phldrT="[Texto]"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Dimensiones sociales de la formación y profesión docente </a:t>
          </a:r>
          <a:endParaRPr lang="es-MX" dirty="0"/>
        </a:p>
      </dgm:t>
    </dgm:pt>
    <dgm:pt modelId="{98CCAAF1-B528-4AEF-BCFC-9076555D5F01}" type="parTrans" cxnId="{EA677A1A-EB04-4584-B784-7F8D478E07F3}">
      <dgm:prSet/>
      <dgm:spPr/>
      <dgm:t>
        <a:bodyPr/>
        <a:lstStyle/>
        <a:p>
          <a:endParaRPr lang="es-MX"/>
        </a:p>
      </dgm:t>
    </dgm:pt>
    <dgm:pt modelId="{740B86DE-9253-4D00-BDD1-F71364C4E176}" type="sibTrans" cxnId="{EA677A1A-EB04-4584-B784-7F8D478E07F3}">
      <dgm:prSet/>
      <dgm:spPr/>
      <dgm:t>
        <a:bodyPr/>
        <a:lstStyle/>
        <a:p>
          <a:endParaRPr lang="es-MX"/>
        </a:p>
      </dgm:t>
    </dgm:pt>
    <dgm:pt modelId="{AAB95F08-7777-4968-8FA2-47C8E6050453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La profesionalización, la inserción al mercado laboral y feminización. </a:t>
          </a:r>
          <a:endParaRPr lang="es-MX" dirty="0"/>
        </a:p>
      </dgm:t>
    </dgm:pt>
    <dgm:pt modelId="{328ADB71-314C-4B6A-9CD2-A433D73C4CAC}" type="parTrans" cxnId="{2356C7F1-C393-4640-B0CD-9BC85C13C8B8}">
      <dgm:prSet/>
      <dgm:spPr/>
      <dgm:t>
        <a:bodyPr/>
        <a:lstStyle/>
        <a:p>
          <a:endParaRPr lang="es-MX"/>
        </a:p>
      </dgm:t>
    </dgm:pt>
    <dgm:pt modelId="{80F5CD11-3482-48A3-A5CE-54275A913532}" type="sibTrans" cxnId="{2356C7F1-C393-4640-B0CD-9BC85C13C8B8}">
      <dgm:prSet/>
      <dgm:spPr/>
      <dgm:t>
        <a:bodyPr/>
        <a:lstStyle/>
        <a:p>
          <a:endParaRPr lang="es-MX"/>
        </a:p>
      </dgm:t>
    </dgm:pt>
    <dgm:pt modelId="{CFED8F6A-7A11-4C03-B9EA-7DEAAD6E0A4E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Intensidad y malestar docente. </a:t>
          </a:r>
          <a:endParaRPr lang="es-MX" dirty="0"/>
        </a:p>
      </dgm:t>
    </dgm:pt>
    <dgm:pt modelId="{2354CA02-5849-483D-94BE-3DCE1BC37F8D}" type="parTrans" cxnId="{6E1C1A22-1668-4247-8F99-1F6A6ECC6BB9}">
      <dgm:prSet/>
      <dgm:spPr/>
      <dgm:t>
        <a:bodyPr/>
        <a:lstStyle/>
        <a:p>
          <a:endParaRPr lang="es-MX"/>
        </a:p>
      </dgm:t>
    </dgm:pt>
    <dgm:pt modelId="{E71634F5-6237-4E3F-BAE1-39882DD19B36}" type="sibTrans" cxnId="{6E1C1A22-1668-4247-8F99-1F6A6ECC6BB9}">
      <dgm:prSet/>
      <dgm:spPr/>
      <dgm:t>
        <a:bodyPr/>
        <a:lstStyle/>
        <a:p>
          <a:endParaRPr lang="es-MX"/>
        </a:p>
      </dgm:t>
    </dgm:pt>
    <dgm:pt modelId="{7AEC7791-9F81-47B0-B32F-BC008AADFA2E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Los nuevos retos de la profesión, sus tensiones y sus debates. 	</a:t>
          </a:r>
        </a:p>
      </dgm:t>
    </dgm:pt>
    <dgm:pt modelId="{D5DF9FCB-3026-4780-A7B0-8FC2D729CF1E}" type="parTrans" cxnId="{BF1BDD15-07E5-4F5F-A81C-5E48643FF541}">
      <dgm:prSet/>
      <dgm:spPr/>
      <dgm:t>
        <a:bodyPr/>
        <a:lstStyle/>
        <a:p>
          <a:endParaRPr lang="es-MX"/>
        </a:p>
      </dgm:t>
    </dgm:pt>
    <dgm:pt modelId="{57B07120-BE7F-4D8D-B006-238C3EC39BD8}" type="sibTrans" cxnId="{BF1BDD15-07E5-4F5F-A81C-5E48643FF541}">
      <dgm:prSet/>
      <dgm:spPr/>
      <dgm:t>
        <a:bodyPr/>
        <a:lstStyle/>
        <a:p>
          <a:endParaRPr lang="es-MX"/>
        </a:p>
      </dgm:t>
    </dgm:pt>
    <dgm:pt modelId="{7FD9A969-60DD-412F-B74B-762220637E13}" type="pres">
      <dgm:prSet presAssocID="{9123C028-7CD1-4B07-94C2-71CCD4BD1D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4CCD3D9-F5A8-4AD5-8B8B-82D1F424827F}" type="pres">
      <dgm:prSet presAssocID="{36C7E6ED-9684-42AB-9AA5-56DF4AF763A4}" presName="linNode" presStyleCnt="0"/>
      <dgm:spPr/>
    </dgm:pt>
    <dgm:pt modelId="{4FC1D694-60FE-4E72-82C3-85488D3798A2}" type="pres">
      <dgm:prSet presAssocID="{36C7E6ED-9684-42AB-9AA5-56DF4AF763A4}" presName="parentShp" presStyleLbl="node1" presStyleIdx="0" presStyleCnt="1" custAng="21351500" custScaleX="80672" custScaleY="65079" custLinFactNeighborX="-3729" custLinFactNeighborY="-26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EC7601-81B5-4CF1-BE15-3451E8FFFBDC}" type="pres">
      <dgm:prSet presAssocID="{36C7E6ED-9684-42AB-9AA5-56DF4AF763A4}" presName="childShp" presStyleLbl="bgAccFollowNode1" presStyleIdx="0" presStyleCnt="1" custAng="0" custScaleX="1128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A677A1A-EB04-4584-B784-7F8D478E07F3}" srcId="{36C7E6ED-9684-42AB-9AA5-56DF4AF763A4}" destId="{836A5375-99B1-4C8D-A2D9-705BC3743A87}" srcOrd="0" destOrd="0" parTransId="{98CCAAF1-B528-4AEF-BCFC-9076555D5F01}" sibTransId="{740B86DE-9253-4D00-BDD1-F71364C4E176}"/>
    <dgm:cxn modelId="{68B40BB3-942E-4BA1-95CB-B5AA2898B847}" type="presOf" srcId="{36C7E6ED-9684-42AB-9AA5-56DF4AF763A4}" destId="{4FC1D694-60FE-4E72-82C3-85488D3798A2}" srcOrd="0" destOrd="0" presId="urn:microsoft.com/office/officeart/2005/8/layout/vList6"/>
    <dgm:cxn modelId="{128009E7-FA7C-4B3D-9D52-7CAA2C22F975}" type="presOf" srcId="{AAB95F08-7777-4968-8FA2-47C8E6050453}" destId="{DDEC7601-81B5-4CF1-BE15-3451E8FFFBDC}" srcOrd="0" destOrd="1" presId="urn:microsoft.com/office/officeart/2005/8/layout/vList6"/>
    <dgm:cxn modelId="{2356C7F1-C393-4640-B0CD-9BC85C13C8B8}" srcId="{36C7E6ED-9684-42AB-9AA5-56DF4AF763A4}" destId="{AAB95F08-7777-4968-8FA2-47C8E6050453}" srcOrd="1" destOrd="0" parTransId="{328ADB71-314C-4B6A-9CD2-A433D73C4CAC}" sibTransId="{80F5CD11-3482-48A3-A5CE-54275A913532}"/>
    <dgm:cxn modelId="{AF7FF687-236E-4860-9079-A94A759524AA}" type="presOf" srcId="{CFED8F6A-7A11-4C03-B9EA-7DEAAD6E0A4E}" destId="{DDEC7601-81B5-4CF1-BE15-3451E8FFFBDC}" srcOrd="0" destOrd="2" presId="urn:microsoft.com/office/officeart/2005/8/layout/vList6"/>
    <dgm:cxn modelId="{9772563A-3AC5-42A8-A7C0-DD977839648A}" type="presOf" srcId="{9123C028-7CD1-4B07-94C2-71CCD4BD1D8A}" destId="{7FD9A969-60DD-412F-B74B-762220637E13}" srcOrd="0" destOrd="0" presId="urn:microsoft.com/office/officeart/2005/8/layout/vList6"/>
    <dgm:cxn modelId="{BF1BDD15-07E5-4F5F-A81C-5E48643FF541}" srcId="{36C7E6ED-9684-42AB-9AA5-56DF4AF763A4}" destId="{7AEC7791-9F81-47B0-B32F-BC008AADFA2E}" srcOrd="3" destOrd="0" parTransId="{D5DF9FCB-3026-4780-A7B0-8FC2D729CF1E}" sibTransId="{57B07120-BE7F-4D8D-B006-238C3EC39BD8}"/>
    <dgm:cxn modelId="{206A520A-5DC6-4FB5-85B8-89C45F9C0B5E}" type="presOf" srcId="{836A5375-99B1-4C8D-A2D9-705BC3743A87}" destId="{DDEC7601-81B5-4CF1-BE15-3451E8FFFBDC}" srcOrd="0" destOrd="0" presId="urn:microsoft.com/office/officeart/2005/8/layout/vList6"/>
    <dgm:cxn modelId="{AF7E9A71-905A-41DE-B150-8AFEE16ED85A}" srcId="{9123C028-7CD1-4B07-94C2-71CCD4BD1D8A}" destId="{36C7E6ED-9684-42AB-9AA5-56DF4AF763A4}" srcOrd="0" destOrd="0" parTransId="{BB69C63E-D8B7-4230-A5A6-EF908F9E8A4F}" sibTransId="{5C1D5D0F-4B2A-49B0-9B9E-0EA6F885DE15}"/>
    <dgm:cxn modelId="{6E1C1A22-1668-4247-8F99-1F6A6ECC6BB9}" srcId="{36C7E6ED-9684-42AB-9AA5-56DF4AF763A4}" destId="{CFED8F6A-7A11-4C03-B9EA-7DEAAD6E0A4E}" srcOrd="2" destOrd="0" parTransId="{2354CA02-5849-483D-94BE-3DCE1BC37F8D}" sibTransId="{E71634F5-6237-4E3F-BAE1-39882DD19B36}"/>
    <dgm:cxn modelId="{BDEC161A-F6BA-48AC-A7F6-C45F7CA46E20}" type="presOf" srcId="{7AEC7791-9F81-47B0-B32F-BC008AADFA2E}" destId="{DDEC7601-81B5-4CF1-BE15-3451E8FFFBDC}" srcOrd="0" destOrd="3" presId="urn:microsoft.com/office/officeart/2005/8/layout/vList6"/>
    <dgm:cxn modelId="{3C76EF50-C9EA-48F0-B02E-E7633879735F}" type="presParOf" srcId="{7FD9A969-60DD-412F-B74B-762220637E13}" destId="{74CCD3D9-F5A8-4AD5-8B8B-82D1F424827F}" srcOrd="0" destOrd="0" presId="urn:microsoft.com/office/officeart/2005/8/layout/vList6"/>
    <dgm:cxn modelId="{E059CC5A-2458-4664-920E-890D89F00777}" type="presParOf" srcId="{74CCD3D9-F5A8-4AD5-8B8B-82D1F424827F}" destId="{4FC1D694-60FE-4E72-82C3-85488D3798A2}" srcOrd="0" destOrd="0" presId="urn:microsoft.com/office/officeart/2005/8/layout/vList6"/>
    <dgm:cxn modelId="{A8AE6A9C-7022-4746-A4AC-9C29BCEBFED7}" type="presParOf" srcId="{74CCD3D9-F5A8-4AD5-8B8B-82D1F424827F}" destId="{DDEC7601-81B5-4CF1-BE15-3451E8FFFB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B768EE-2BF8-418B-B7E9-A3824B71A528}" type="doc">
      <dgm:prSet loTypeId="urn:microsoft.com/office/officeart/2005/8/layout/vList6" loCatId="list" qsTypeId="urn:microsoft.com/office/officeart/2005/8/quickstyle/3d8" qsCatId="3D" csTypeId="urn:microsoft.com/office/officeart/2005/8/colors/accent4_2" csCatId="accent4" phldr="1"/>
      <dgm:spPr/>
      <dgm:t>
        <a:bodyPr/>
        <a:lstStyle/>
        <a:p>
          <a:endParaRPr lang="es-MX"/>
        </a:p>
      </dgm:t>
    </dgm:pt>
    <dgm:pt modelId="{0D68FDD6-C57D-4529-85C8-1DA7441B344F}">
      <dgm:prSet phldrT="[Texto]"/>
      <dgm:spPr/>
      <dgm:t>
        <a:bodyPr/>
        <a:lstStyle/>
        <a:p>
          <a:r>
            <a:rPr lang="es-MX" b="1" dirty="0" smtClean="0"/>
            <a:t>Miradas divergentes sobre la formación y profesión docente: </a:t>
          </a:r>
          <a:r>
            <a:rPr lang="es-MX" dirty="0" smtClean="0"/>
            <a:t>Los agentes de la política educativa. 	</a:t>
          </a:r>
          <a:endParaRPr lang="es-MX" dirty="0"/>
        </a:p>
      </dgm:t>
    </dgm:pt>
    <dgm:pt modelId="{3E2C8401-887A-48D7-BD5B-E9BDE354FEA0}" type="parTrans" cxnId="{E8A79630-4017-4B94-82BC-C609BA376CF0}">
      <dgm:prSet/>
      <dgm:spPr/>
      <dgm:t>
        <a:bodyPr/>
        <a:lstStyle/>
        <a:p>
          <a:endParaRPr lang="es-MX"/>
        </a:p>
      </dgm:t>
    </dgm:pt>
    <dgm:pt modelId="{0F6D17B9-8C7B-4A61-B54E-B5EF34C3592E}" type="sibTrans" cxnId="{E8A79630-4017-4B94-82BC-C609BA376CF0}">
      <dgm:prSet/>
      <dgm:spPr/>
      <dgm:t>
        <a:bodyPr/>
        <a:lstStyle/>
        <a:p>
          <a:endParaRPr lang="es-MX"/>
        </a:p>
      </dgm:t>
    </dgm:pt>
    <dgm:pt modelId="{649C7EA6-55D1-4EDC-9423-BEB0E35358AA}">
      <dgm:prSet phldrT="[Texto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Las políticas sobre la formación docente.</a:t>
          </a:r>
          <a:endParaRPr lang="es-MX" dirty="0"/>
        </a:p>
      </dgm:t>
    </dgm:pt>
    <dgm:pt modelId="{34402273-F98D-44FA-B457-DF8593361D46}" type="parTrans" cxnId="{8DB01D67-7B59-479A-B6A5-143A113C7E2A}">
      <dgm:prSet/>
      <dgm:spPr/>
      <dgm:t>
        <a:bodyPr/>
        <a:lstStyle/>
        <a:p>
          <a:endParaRPr lang="es-MX"/>
        </a:p>
      </dgm:t>
    </dgm:pt>
    <dgm:pt modelId="{E625B74C-CAC2-43CE-89A9-08DE91C2CC44}" type="sibTrans" cxnId="{8DB01D67-7B59-479A-B6A5-143A113C7E2A}">
      <dgm:prSet/>
      <dgm:spPr/>
      <dgm:t>
        <a:bodyPr/>
        <a:lstStyle/>
        <a:p>
          <a:endParaRPr lang="es-MX"/>
        </a:p>
      </dgm:t>
    </dgm:pt>
    <dgm:pt modelId="{4FBB5FF5-20D0-4676-83A8-4AC267E95F2D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 Concepciones académicas sobre la profesión docente.</a:t>
          </a:r>
          <a:endParaRPr lang="es-MX" dirty="0"/>
        </a:p>
      </dgm:t>
    </dgm:pt>
    <dgm:pt modelId="{56B43F74-332A-45A2-BDEC-87C55F773622}" type="parTrans" cxnId="{181A5295-996E-4935-B00C-EFF00BA7D167}">
      <dgm:prSet/>
      <dgm:spPr/>
      <dgm:t>
        <a:bodyPr/>
        <a:lstStyle/>
        <a:p>
          <a:endParaRPr lang="es-MX"/>
        </a:p>
      </dgm:t>
    </dgm:pt>
    <dgm:pt modelId="{F93A0165-E47F-4D01-8292-30F3EF9F5EA1}" type="sibTrans" cxnId="{181A5295-996E-4935-B00C-EFF00BA7D167}">
      <dgm:prSet/>
      <dgm:spPr/>
      <dgm:t>
        <a:bodyPr/>
        <a:lstStyle/>
        <a:p>
          <a:endParaRPr lang="es-MX"/>
        </a:p>
      </dgm:t>
    </dgm:pt>
    <dgm:pt modelId="{57CCE714-44BE-46BF-BE1E-551828FABA34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Situación actual de la formación y la profesión docente.</a:t>
          </a:r>
          <a:endParaRPr lang="es-MX" dirty="0"/>
        </a:p>
      </dgm:t>
    </dgm:pt>
    <dgm:pt modelId="{31749D68-DB4A-4D89-BFAE-791A3B3F96E2}" type="parTrans" cxnId="{6880218A-3202-45D8-9DB1-CF7A7EA549F7}">
      <dgm:prSet/>
      <dgm:spPr/>
      <dgm:t>
        <a:bodyPr/>
        <a:lstStyle/>
        <a:p>
          <a:endParaRPr lang="es-MX"/>
        </a:p>
      </dgm:t>
    </dgm:pt>
    <dgm:pt modelId="{878B7533-FD13-4808-910B-962EDA354AA1}" type="sibTrans" cxnId="{6880218A-3202-45D8-9DB1-CF7A7EA549F7}">
      <dgm:prSet/>
      <dgm:spPr/>
      <dgm:t>
        <a:bodyPr/>
        <a:lstStyle/>
        <a:p>
          <a:endParaRPr lang="es-MX"/>
        </a:p>
      </dgm:t>
    </dgm:pt>
    <dgm:pt modelId="{B56840DE-1ACF-47C1-AA9F-6B46076364BE}" type="pres">
      <dgm:prSet presAssocID="{21B768EE-2BF8-418B-B7E9-A3824B71A52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5F67C6F-1D86-408A-BD50-674E3100D8C8}" type="pres">
      <dgm:prSet presAssocID="{0D68FDD6-C57D-4529-85C8-1DA7441B344F}" presName="linNode" presStyleCnt="0"/>
      <dgm:spPr/>
    </dgm:pt>
    <dgm:pt modelId="{61928471-11F6-42F0-A79D-8B1B3A2B5EE4}" type="pres">
      <dgm:prSet presAssocID="{0D68FDD6-C57D-4529-85C8-1DA7441B344F}" presName="parentShp" presStyleLbl="node1" presStyleIdx="0" presStyleCnt="1" custAng="538150" custScaleX="70497" custScaleY="43641" custLinFactNeighborX="3279" custLinFactNeighborY="56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7E841-9F85-40DF-A8DA-19D19B5BFD46}" type="pres">
      <dgm:prSet presAssocID="{0D68FDD6-C57D-4529-85C8-1DA7441B344F}" presName="childShp" presStyleLbl="bgAccFollowNode1" presStyleIdx="0" presStyleCnt="1" custScaleX="119669" custLinFactNeighborX="52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193997-F032-4236-A6ED-AB4CE29CB74E}" type="presOf" srcId="{0D68FDD6-C57D-4529-85C8-1DA7441B344F}" destId="{61928471-11F6-42F0-A79D-8B1B3A2B5EE4}" srcOrd="0" destOrd="0" presId="urn:microsoft.com/office/officeart/2005/8/layout/vList6"/>
    <dgm:cxn modelId="{A479FB54-7D9A-40C7-BFD8-21A872E075B9}" type="presOf" srcId="{57CCE714-44BE-46BF-BE1E-551828FABA34}" destId="{5597E841-9F85-40DF-A8DA-19D19B5BFD46}" srcOrd="0" destOrd="2" presId="urn:microsoft.com/office/officeart/2005/8/layout/vList6"/>
    <dgm:cxn modelId="{6880218A-3202-45D8-9DB1-CF7A7EA549F7}" srcId="{0D68FDD6-C57D-4529-85C8-1DA7441B344F}" destId="{57CCE714-44BE-46BF-BE1E-551828FABA34}" srcOrd="2" destOrd="0" parTransId="{31749D68-DB4A-4D89-BFAE-791A3B3F96E2}" sibTransId="{878B7533-FD13-4808-910B-962EDA354AA1}"/>
    <dgm:cxn modelId="{9F21419A-9BBC-43D0-9364-A918B8805FD6}" type="presOf" srcId="{21B768EE-2BF8-418B-B7E9-A3824B71A528}" destId="{B56840DE-1ACF-47C1-AA9F-6B46076364BE}" srcOrd="0" destOrd="0" presId="urn:microsoft.com/office/officeart/2005/8/layout/vList6"/>
    <dgm:cxn modelId="{CA24490D-D366-429D-AF44-8F39BB587880}" type="presOf" srcId="{649C7EA6-55D1-4EDC-9423-BEB0E35358AA}" destId="{5597E841-9F85-40DF-A8DA-19D19B5BFD46}" srcOrd="0" destOrd="0" presId="urn:microsoft.com/office/officeart/2005/8/layout/vList6"/>
    <dgm:cxn modelId="{8DB01D67-7B59-479A-B6A5-143A113C7E2A}" srcId="{0D68FDD6-C57D-4529-85C8-1DA7441B344F}" destId="{649C7EA6-55D1-4EDC-9423-BEB0E35358AA}" srcOrd="0" destOrd="0" parTransId="{34402273-F98D-44FA-B457-DF8593361D46}" sibTransId="{E625B74C-CAC2-43CE-89A9-08DE91C2CC44}"/>
    <dgm:cxn modelId="{E8A79630-4017-4B94-82BC-C609BA376CF0}" srcId="{21B768EE-2BF8-418B-B7E9-A3824B71A528}" destId="{0D68FDD6-C57D-4529-85C8-1DA7441B344F}" srcOrd="0" destOrd="0" parTransId="{3E2C8401-887A-48D7-BD5B-E9BDE354FEA0}" sibTransId="{0F6D17B9-8C7B-4A61-B54E-B5EF34C3592E}"/>
    <dgm:cxn modelId="{BD480DFE-2339-40E0-B7E7-A37FFBF2D3B2}" type="presOf" srcId="{4FBB5FF5-20D0-4676-83A8-4AC267E95F2D}" destId="{5597E841-9F85-40DF-A8DA-19D19B5BFD46}" srcOrd="0" destOrd="1" presId="urn:microsoft.com/office/officeart/2005/8/layout/vList6"/>
    <dgm:cxn modelId="{181A5295-996E-4935-B00C-EFF00BA7D167}" srcId="{0D68FDD6-C57D-4529-85C8-1DA7441B344F}" destId="{4FBB5FF5-20D0-4676-83A8-4AC267E95F2D}" srcOrd="1" destOrd="0" parTransId="{56B43F74-332A-45A2-BDEC-87C55F773622}" sibTransId="{F93A0165-E47F-4D01-8292-30F3EF9F5EA1}"/>
    <dgm:cxn modelId="{CF33C333-81CE-441D-9ADF-D1929A9F3756}" type="presParOf" srcId="{B56840DE-1ACF-47C1-AA9F-6B46076364BE}" destId="{15F67C6F-1D86-408A-BD50-674E3100D8C8}" srcOrd="0" destOrd="0" presId="urn:microsoft.com/office/officeart/2005/8/layout/vList6"/>
    <dgm:cxn modelId="{E5F4EF4A-7962-4E63-95A1-6FE5FC209D20}" type="presParOf" srcId="{15F67C6F-1D86-408A-BD50-674E3100D8C8}" destId="{61928471-11F6-42F0-A79D-8B1B3A2B5EE4}" srcOrd="0" destOrd="0" presId="urn:microsoft.com/office/officeart/2005/8/layout/vList6"/>
    <dgm:cxn modelId="{8AA21603-E0FC-4F58-9720-AB0100F6E705}" type="presParOf" srcId="{15F67C6F-1D86-408A-BD50-674E3100D8C8}" destId="{5597E841-9F85-40DF-A8DA-19D19B5BFD4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ECF79F-5F66-45B1-B476-7B0CBE8C658C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1"/>
      <dgm:spPr/>
    </dgm:pt>
    <dgm:pt modelId="{6BE6D314-FB61-4080-80F1-7538C40C0277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El diálogo, el debate, la argumentación, la reflexión colectiva y el trabajo individual y grupal.</a:t>
          </a:r>
          <a:endParaRPr lang="es-MX" sz="2000" dirty="0">
            <a:solidFill>
              <a:schemeClr val="tx1"/>
            </a:solidFill>
          </a:endParaRPr>
        </a:p>
      </dgm:t>
    </dgm:pt>
    <dgm:pt modelId="{897442BB-9980-4D93-A076-0700C95B59AC}" type="parTrans" cxnId="{C58E9E14-F039-4CFE-AFCD-6840557F0AC9}">
      <dgm:prSet/>
      <dgm:spPr/>
      <dgm:t>
        <a:bodyPr/>
        <a:lstStyle/>
        <a:p>
          <a:endParaRPr lang="es-MX"/>
        </a:p>
      </dgm:t>
    </dgm:pt>
    <dgm:pt modelId="{BE96E2B0-ADA2-4EF7-AF3F-13077888F7F6}" type="sibTrans" cxnId="{C58E9E14-F039-4CFE-AFCD-6840557F0AC9}">
      <dgm:prSet/>
      <dgm:spPr/>
      <dgm:t>
        <a:bodyPr/>
        <a:lstStyle/>
        <a:p>
          <a:endParaRPr lang="es-MX"/>
        </a:p>
      </dgm:t>
    </dgm:pt>
    <dgm:pt modelId="{D58ACC09-867E-4FFE-B540-58F5A38054E9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Articulan los conocimientos, las experiencias, las trayectorias, los valores, destrezas y actitudes.</a:t>
          </a:r>
          <a:endParaRPr lang="es-MX" sz="1600" dirty="0">
            <a:solidFill>
              <a:schemeClr val="tx1"/>
            </a:solidFill>
          </a:endParaRPr>
        </a:p>
      </dgm:t>
    </dgm:pt>
    <dgm:pt modelId="{9F306416-598A-41C6-A003-66C14FAD5AE6}" type="parTrans" cxnId="{661FDC04-E07D-4E6A-8F4E-68BDA3C8E423}">
      <dgm:prSet/>
      <dgm:spPr/>
      <dgm:t>
        <a:bodyPr/>
        <a:lstStyle/>
        <a:p>
          <a:endParaRPr lang="es-MX"/>
        </a:p>
      </dgm:t>
    </dgm:pt>
    <dgm:pt modelId="{90382982-D7AE-470F-AD07-8AC11A3712AB}" type="sibTrans" cxnId="{661FDC04-E07D-4E6A-8F4E-68BDA3C8E423}">
      <dgm:prSet/>
      <dgm:spPr/>
      <dgm:t>
        <a:bodyPr/>
        <a:lstStyle/>
        <a:p>
          <a:endParaRPr lang="es-MX"/>
        </a:p>
      </dgm:t>
    </dgm:pt>
    <dgm:pt modelId="{E4C64D44-7AB8-48D1-A7C6-8D80370DE36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La </a:t>
          </a:r>
          <a:r>
            <a:rPr lang="es-MX" b="1" dirty="0" smtClean="0">
              <a:solidFill>
                <a:schemeClr val="tx1"/>
              </a:solidFill>
            </a:rPr>
            <a:t>modalidad</a:t>
          </a:r>
          <a:r>
            <a:rPr lang="es-MX" dirty="0" smtClean="0">
              <a:solidFill>
                <a:schemeClr val="tx1"/>
              </a:solidFill>
            </a:rPr>
            <a:t> que se ha elegido para desarrollar este curso es la de seminario.</a:t>
          </a:r>
          <a:endParaRPr lang="es-MX" dirty="0">
            <a:solidFill>
              <a:schemeClr val="tx1"/>
            </a:solidFill>
          </a:endParaRPr>
        </a:p>
      </dgm:t>
    </dgm:pt>
    <dgm:pt modelId="{26D1E16C-6996-474A-8DD4-7CA4F37876F4}" type="parTrans" cxnId="{0C331377-4344-4A25-AE04-57DC2D0FC480}">
      <dgm:prSet/>
      <dgm:spPr/>
      <dgm:t>
        <a:bodyPr/>
        <a:lstStyle/>
        <a:p>
          <a:endParaRPr lang="es-MX"/>
        </a:p>
      </dgm:t>
    </dgm:pt>
    <dgm:pt modelId="{9DD80F76-C65B-4379-99E9-AB2D5DCACD7B}" type="sibTrans" cxnId="{0C331377-4344-4A25-AE04-57DC2D0FC480}">
      <dgm:prSet/>
      <dgm:spPr/>
      <dgm:t>
        <a:bodyPr/>
        <a:lstStyle/>
        <a:p>
          <a:endParaRPr lang="es-MX"/>
        </a:p>
      </dgm:t>
    </dgm:pt>
    <dgm:pt modelId="{55C3C020-5DC4-49E0-9FB6-8FF260832E50}">
      <dgm:prSet/>
      <dgm:spPr/>
      <dgm:t>
        <a:bodyPr/>
        <a:lstStyle/>
        <a:p>
          <a:endParaRPr lang="es-ES"/>
        </a:p>
      </dgm:t>
    </dgm:pt>
    <dgm:pt modelId="{0DEC75BF-B36E-48FD-A362-C7C71FBC3B35}" type="parTrans" cxnId="{0BDD0CCA-0DD8-448D-A141-2BAEAC7A9007}">
      <dgm:prSet/>
      <dgm:spPr/>
      <dgm:t>
        <a:bodyPr/>
        <a:lstStyle/>
        <a:p>
          <a:endParaRPr lang="es-MX"/>
        </a:p>
      </dgm:t>
    </dgm:pt>
    <dgm:pt modelId="{FB08F173-9E73-449A-88B3-6C3ECB19858C}" type="sibTrans" cxnId="{0BDD0CCA-0DD8-448D-A141-2BAEAC7A9007}">
      <dgm:prSet/>
      <dgm:spPr/>
      <dgm:t>
        <a:bodyPr/>
        <a:lstStyle/>
        <a:p>
          <a:endParaRPr lang="es-MX"/>
        </a:p>
      </dgm:t>
    </dgm:pt>
    <dgm:pt modelId="{9A07E4DA-E431-4C7E-98C0-F4359BB3C4CB}" type="pres">
      <dgm:prSet presAssocID="{95ECF79F-5F66-45B1-B476-7B0CBE8C658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53CB6D1-59EC-4017-BDF6-849920044AB8}" type="pres">
      <dgm:prSet presAssocID="{6BE6D314-FB61-4080-80F1-7538C40C027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A5D15F-35BB-42B2-AE75-2B6C277CDE29}" type="pres">
      <dgm:prSet presAssocID="{6BE6D314-FB61-4080-80F1-7538C40C0277}" presName="gear1srcNode" presStyleLbl="node1" presStyleIdx="0" presStyleCnt="3"/>
      <dgm:spPr/>
      <dgm:t>
        <a:bodyPr/>
        <a:lstStyle/>
        <a:p>
          <a:endParaRPr lang="es-ES"/>
        </a:p>
      </dgm:t>
    </dgm:pt>
    <dgm:pt modelId="{88384A83-D22B-4DF6-8169-628B799E4C25}" type="pres">
      <dgm:prSet presAssocID="{6BE6D314-FB61-4080-80F1-7538C40C0277}" presName="gear1dstNode" presStyleLbl="node1" presStyleIdx="0" presStyleCnt="3"/>
      <dgm:spPr/>
      <dgm:t>
        <a:bodyPr/>
        <a:lstStyle/>
        <a:p>
          <a:endParaRPr lang="es-ES"/>
        </a:p>
      </dgm:t>
    </dgm:pt>
    <dgm:pt modelId="{3C9F4DBB-F033-4863-A33C-A047A63DB717}" type="pres">
      <dgm:prSet presAssocID="{D58ACC09-867E-4FFE-B540-58F5A38054E9}" presName="gear2" presStyleLbl="node1" presStyleIdx="1" presStyleCnt="3" custScaleX="12536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EE422D-2A81-4CA7-977F-5415FF130896}" type="pres">
      <dgm:prSet presAssocID="{D58ACC09-867E-4FFE-B540-58F5A38054E9}" presName="gear2srcNode" presStyleLbl="node1" presStyleIdx="1" presStyleCnt="3"/>
      <dgm:spPr/>
      <dgm:t>
        <a:bodyPr/>
        <a:lstStyle/>
        <a:p>
          <a:endParaRPr lang="es-ES"/>
        </a:p>
      </dgm:t>
    </dgm:pt>
    <dgm:pt modelId="{0E5EB5FE-C222-4EF2-A1CB-2010EE3B13ED}" type="pres">
      <dgm:prSet presAssocID="{D58ACC09-867E-4FFE-B540-58F5A38054E9}" presName="gear2dstNode" presStyleLbl="node1" presStyleIdx="1" presStyleCnt="3"/>
      <dgm:spPr/>
      <dgm:t>
        <a:bodyPr/>
        <a:lstStyle/>
        <a:p>
          <a:endParaRPr lang="es-ES"/>
        </a:p>
      </dgm:t>
    </dgm:pt>
    <dgm:pt modelId="{30C572CE-570D-4A45-A777-F4A6EBE7CA21}" type="pres">
      <dgm:prSet presAssocID="{E4C64D44-7AB8-48D1-A7C6-8D80370DE36B}" presName="gear3" presStyleLbl="node1" presStyleIdx="2" presStyleCnt="3"/>
      <dgm:spPr/>
      <dgm:t>
        <a:bodyPr/>
        <a:lstStyle/>
        <a:p>
          <a:endParaRPr lang="es-MX"/>
        </a:p>
      </dgm:t>
    </dgm:pt>
    <dgm:pt modelId="{10ED366B-B5AE-4ABC-8DB4-37834B589F60}" type="pres">
      <dgm:prSet presAssocID="{E4C64D44-7AB8-48D1-A7C6-8D80370DE36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F01910-5E35-4B46-B07D-51B0BEDE8331}" type="pres">
      <dgm:prSet presAssocID="{E4C64D44-7AB8-48D1-A7C6-8D80370DE36B}" presName="gear3srcNode" presStyleLbl="node1" presStyleIdx="2" presStyleCnt="3"/>
      <dgm:spPr/>
      <dgm:t>
        <a:bodyPr/>
        <a:lstStyle/>
        <a:p>
          <a:endParaRPr lang="es-ES"/>
        </a:p>
      </dgm:t>
    </dgm:pt>
    <dgm:pt modelId="{DF22C476-B6A5-416A-BFDA-8BF86A5CC0BE}" type="pres">
      <dgm:prSet presAssocID="{E4C64D44-7AB8-48D1-A7C6-8D80370DE36B}" presName="gear3dstNode" presStyleLbl="node1" presStyleIdx="2" presStyleCnt="3"/>
      <dgm:spPr/>
      <dgm:t>
        <a:bodyPr/>
        <a:lstStyle/>
        <a:p>
          <a:endParaRPr lang="es-ES"/>
        </a:p>
      </dgm:t>
    </dgm:pt>
    <dgm:pt modelId="{BED1DEF5-52B6-4440-8551-3CF45E4EDD52}" type="pres">
      <dgm:prSet presAssocID="{BE96E2B0-ADA2-4EF7-AF3F-13077888F7F6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7EC8D34D-C031-4329-A580-37A0398C664E}" type="pres">
      <dgm:prSet presAssocID="{90382982-D7AE-470F-AD07-8AC11A3712AB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2C2101A0-B3A4-416F-BFE3-5B70A2AF990F}" type="pres">
      <dgm:prSet presAssocID="{9DD80F76-C65B-4379-99E9-AB2D5DCACD7B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E885DAFF-3AC1-472F-A154-6B334BCE792F}" type="presOf" srcId="{6BE6D314-FB61-4080-80F1-7538C40C0277}" destId="{353CB6D1-59EC-4017-BDF6-849920044AB8}" srcOrd="0" destOrd="0" presId="urn:microsoft.com/office/officeart/2005/8/layout/gear1"/>
    <dgm:cxn modelId="{EB69F33C-ABD6-4EC6-988D-75D8B72D1CB1}" type="presOf" srcId="{D58ACC09-867E-4FFE-B540-58F5A38054E9}" destId="{0E5EB5FE-C222-4EF2-A1CB-2010EE3B13ED}" srcOrd="2" destOrd="0" presId="urn:microsoft.com/office/officeart/2005/8/layout/gear1"/>
    <dgm:cxn modelId="{6043C82F-724D-4EB0-B3BF-CB216F253798}" type="presOf" srcId="{E4C64D44-7AB8-48D1-A7C6-8D80370DE36B}" destId="{DF22C476-B6A5-416A-BFDA-8BF86A5CC0BE}" srcOrd="3" destOrd="0" presId="urn:microsoft.com/office/officeart/2005/8/layout/gear1"/>
    <dgm:cxn modelId="{0C331377-4344-4A25-AE04-57DC2D0FC480}" srcId="{95ECF79F-5F66-45B1-B476-7B0CBE8C658C}" destId="{E4C64D44-7AB8-48D1-A7C6-8D80370DE36B}" srcOrd="2" destOrd="0" parTransId="{26D1E16C-6996-474A-8DD4-7CA4F37876F4}" sibTransId="{9DD80F76-C65B-4379-99E9-AB2D5DCACD7B}"/>
    <dgm:cxn modelId="{54570F71-F44B-4D36-A81C-C67F5BB2CA96}" type="presOf" srcId="{6BE6D314-FB61-4080-80F1-7538C40C0277}" destId="{E6A5D15F-35BB-42B2-AE75-2B6C277CDE29}" srcOrd="1" destOrd="0" presId="urn:microsoft.com/office/officeart/2005/8/layout/gear1"/>
    <dgm:cxn modelId="{307526B7-30D8-466A-BBED-EE696BBF3570}" type="presOf" srcId="{6BE6D314-FB61-4080-80F1-7538C40C0277}" destId="{88384A83-D22B-4DF6-8169-628B799E4C25}" srcOrd="2" destOrd="0" presId="urn:microsoft.com/office/officeart/2005/8/layout/gear1"/>
    <dgm:cxn modelId="{13A5CCB2-4F1E-4D1D-A5D9-5064B112A4D4}" type="presOf" srcId="{95ECF79F-5F66-45B1-B476-7B0CBE8C658C}" destId="{9A07E4DA-E431-4C7E-98C0-F4359BB3C4CB}" srcOrd="0" destOrd="0" presId="urn:microsoft.com/office/officeart/2005/8/layout/gear1"/>
    <dgm:cxn modelId="{CEC899BB-6D5D-4407-AAE5-15A274D78F4C}" type="presOf" srcId="{E4C64D44-7AB8-48D1-A7C6-8D80370DE36B}" destId="{D4F01910-5E35-4B46-B07D-51B0BEDE8331}" srcOrd="2" destOrd="0" presId="urn:microsoft.com/office/officeart/2005/8/layout/gear1"/>
    <dgm:cxn modelId="{8B9277BE-1701-4B9C-8850-8A66884A19D9}" type="presOf" srcId="{90382982-D7AE-470F-AD07-8AC11A3712AB}" destId="{7EC8D34D-C031-4329-A580-37A0398C664E}" srcOrd="0" destOrd="0" presId="urn:microsoft.com/office/officeart/2005/8/layout/gear1"/>
    <dgm:cxn modelId="{0BDD0CCA-0DD8-448D-A141-2BAEAC7A9007}" srcId="{95ECF79F-5F66-45B1-B476-7B0CBE8C658C}" destId="{55C3C020-5DC4-49E0-9FB6-8FF260832E50}" srcOrd="3" destOrd="0" parTransId="{0DEC75BF-B36E-48FD-A362-C7C71FBC3B35}" sibTransId="{FB08F173-9E73-449A-88B3-6C3ECB19858C}"/>
    <dgm:cxn modelId="{0AEBC651-E767-43DA-AF81-63350F393CE2}" type="presOf" srcId="{9DD80F76-C65B-4379-99E9-AB2D5DCACD7B}" destId="{2C2101A0-B3A4-416F-BFE3-5B70A2AF990F}" srcOrd="0" destOrd="0" presId="urn:microsoft.com/office/officeart/2005/8/layout/gear1"/>
    <dgm:cxn modelId="{C58E9E14-F039-4CFE-AFCD-6840557F0AC9}" srcId="{95ECF79F-5F66-45B1-B476-7B0CBE8C658C}" destId="{6BE6D314-FB61-4080-80F1-7538C40C0277}" srcOrd="0" destOrd="0" parTransId="{897442BB-9980-4D93-A076-0700C95B59AC}" sibTransId="{BE96E2B0-ADA2-4EF7-AF3F-13077888F7F6}"/>
    <dgm:cxn modelId="{20131070-3A98-46FD-A9D9-FC4E93F7D315}" type="presOf" srcId="{E4C64D44-7AB8-48D1-A7C6-8D80370DE36B}" destId="{30C572CE-570D-4A45-A777-F4A6EBE7CA21}" srcOrd="0" destOrd="0" presId="urn:microsoft.com/office/officeart/2005/8/layout/gear1"/>
    <dgm:cxn modelId="{661FDC04-E07D-4E6A-8F4E-68BDA3C8E423}" srcId="{95ECF79F-5F66-45B1-B476-7B0CBE8C658C}" destId="{D58ACC09-867E-4FFE-B540-58F5A38054E9}" srcOrd="1" destOrd="0" parTransId="{9F306416-598A-41C6-A003-66C14FAD5AE6}" sibTransId="{90382982-D7AE-470F-AD07-8AC11A3712AB}"/>
    <dgm:cxn modelId="{DF0F0229-078E-40B4-AD28-EFC0F8DCB9A1}" type="presOf" srcId="{BE96E2B0-ADA2-4EF7-AF3F-13077888F7F6}" destId="{BED1DEF5-52B6-4440-8551-3CF45E4EDD52}" srcOrd="0" destOrd="0" presId="urn:microsoft.com/office/officeart/2005/8/layout/gear1"/>
    <dgm:cxn modelId="{CA5F3D95-7DE4-4DA1-97D0-7595D47EFFA1}" type="presOf" srcId="{D58ACC09-867E-4FFE-B540-58F5A38054E9}" destId="{3C9F4DBB-F033-4863-A33C-A047A63DB717}" srcOrd="0" destOrd="0" presId="urn:microsoft.com/office/officeart/2005/8/layout/gear1"/>
    <dgm:cxn modelId="{8FD5E4E5-E2C6-4842-90A2-ADD35C1C866F}" type="presOf" srcId="{E4C64D44-7AB8-48D1-A7C6-8D80370DE36B}" destId="{10ED366B-B5AE-4ABC-8DB4-37834B589F60}" srcOrd="1" destOrd="0" presId="urn:microsoft.com/office/officeart/2005/8/layout/gear1"/>
    <dgm:cxn modelId="{65E566DF-8858-4DBB-B22B-634D1118DF84}" type="presOf" srcId="{D58ACC09-867E-4FFE-B540-58F5A38054E9}" destId="{C1EE422D-2A81-4CA7-977F-5415FF130896}" srcOrd="1" destOrd="0" presId="urn:microsoft.com/office/officeart/2005/8/layout/gear1"/>
    <dgm:cxn modelId="{203BAD64-9B0E-4F4A-A627-448F6F5D3FD4}" type="presParOf" srcId="{9A07E4DA-E431-4C7E-98C0-F4359BB3C4CB}" destId="{353CB6D1-59EC-4017-BDF6-849920044AB8}" srcOrd="0" destOrd="0" presId="urn:microsoft.com/office/officeart/2005/8/layout/gear1"/>
    <dgm:cxn modelId="{D5A82227-FA96-4C2C-938F-48755D6A14C4}" type="presParOf" srcId="{9A07E4DA-E431-4C7E-98C0-F4359BB3C4CB}" destId="{E6A5D15F-35BB-42B2-AE75-2B6C277CDE29}" srcOrd="1" destOrd="0" presId="urn:microsoft.com/office/officeart/2005/8/layout/gear1"/>
    <dgm:cxn modelId="{1BD751B2-E6DA-458A-BF8E-D8C92D86A4B1}" type="presParOf" srcId="{9A07E4DA-E431-4C7E-98C0-F4359BB3C4CB}" destId="{88384A83-D22B-4DF6-8169-628B799E4C25}" srcOrd="2" destOrd="0" presId="urn:microsoft.com/office/officeart/2005/8/layout/gear1"/>
    <dgm:cxn modelId="{5001670D-3275-449F-BC9B-D7948AD219B8}" type="presParOf" srcId="{9A07E4DA-E431-4C7E-98C0-F4359BB3C4CB}" destId="{3C9F4DBB-F033-4863-A33C-A047A63DB717}" srcOrd="3" destOrd="0" presId="urn:microsoft.com/office/officeart/2005/8/layout/gear1"/>
    <dgm:cxn modelId="{2988C2FF-5E81-4C9B-A098-3D1916BD752A}" type="presParOf" srcId="{9A07E4DA-E431-4C7E-98C0-F4359BB3C4CB}" destId="{C1EE422D-2A81-4CA7-977F-5415FF130896}" srcOrd="4" destOrd="0" presId="urn:microsoft.com/office/officeart/2005/8/layout/gear1"/>
    <dgm:cxn modelId="{85D1E84E-CCCA-4046-8DF1-3467A972F387}" type="presParOf" srcId="{9A07E4DA-E431-4C7E-98C0-F4359BB3C4CB}" destId="{0E5EB5FE-C222-4EF2-A1CB-2010EE3B13ED}" srcOrd="5" destOrd="0" presId="urn:microsoft.com/office/officeart/2005/8/layout/gear1"/>
    <dgm:cxn modelId="{F5207521-5FF2-46D3-928E-D0CB8692B075}" type="presParOf" srcId="{9A07E4DA-E431-4C7E-98C0-F4359BB3C4CB}" destId="{30C572CE-570D-4A45-A777-F4A6EBE7CA21}" srcOrd="6" destOrd="0" presId="urn:microsoft.com/office/officeart/2005/8/layout/gear1"/>
    <dgm:cxn modelId="{731875AF-048A-45E5-A10C-2359BDE0AFA9}" type="presParOf" srcId="{9A07E4DA-E431-4C7E-98C0-F4359BB3C4CB}" destId="{10ED366B-B5AE-4ABC-8DB4-37834B589F60}" srcOrd="7" destOrd="0" presId="urn:microsoft.com/office/officeart/2005/8/layout/gear1"/>
    <dgm:cxn modelId="{60C37865-AA11-43DC-BBBC-2F6B2D71D205}" type="presParOf" srcId="{9A07E4DA-E431-4C7E-98C0-F4359BB3C4CB}" destId="{D4F01910-5E35-4B46-B07D-51B0BEDE8331}" srcOrd="8" destOrd="0" presId="urn:microsoft.com/office/officeart/2005/8/layout/gear1"/>
    <dgm:cxn modelId="{3D53E147-C826-48FA-88BD-FCA71212F1D4}" type="presParOf" srcId="{9A07E4DA-E431-4C7E-98C0-F4359BB3C4CB}" destId="{DF22C476-B6A5-416A-BFDA-8BF86A5CC0BE}" srcOrd="9" destOrd="0" presId="urn:microsoft.com/office/officeart/2005/8/layout/gear1"/>
    <dgm:cxn modelId="{8E127558-A09C-45D4-A329-0EC14824A8F9}" type="presParOf" srcId="{9A07E4DA-E431-4C7E-98C0-F4359BB3C4CB}" destId="{BED1DEF5-52B6-4440-8551-3CF45E4EDD52}" srcOrd="10" destOrd="0" presId="urn:microsoft.com/office/officeart/2005/8/layout/gear1"/>
    <dgm:cxn modelId="{23ACDC8C-FEBF-4FA8-BCC4-FDF7CA14BF08}" type="presParOf" srcId="{9A07E4DA-E431-4C7E-98C0-F4359BB3C4CB}" destId="{7EC8D34D-C031-4329-A580-37A0398C664E}" srcOrd="11" destOrd="0" presId="urn:microsoft.com/office/officeart/2005/8/layout/gear1"/>
    <dgm:cxn modelId="{837DB788-72F5-49EF-A400-5F7129D4CE1A}" type="presParOf" srcId="{9A07E4DA-E431-4C7E-98C0-F4359BB3C4CB}" destId="{2C2101A0-B3A4-416F-BFE3-5B70A2AF990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959BFA-FBA7-47FB-A957-3B48FD381CB6}" type="doc">
      <dgm:prSet loTypeId="urn:microsoft.com/office/officeart/2005/8/layout/process5" loCatId="process" qsTypeId="urn:microsoft.com/office/officeart/2005/8/quickstyle/3d7" qsCatId="3D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F0F80142-51B2-44E7-9DD8-D99738A2634B}">
      <dgm:prSet phldrT="[Texto]" custT="1"/>
      <dgm:spPr/>
      <dgm:t>
        <a:bodyPr/>
        <a:lstStyle/>
        <a:p>
          <a:r>
            <a:rPr lang="es-MX" sz="3200" b="1" dirty="0" smtClean="0"/>
            <a:t>EVALUACIÓN</a:t>
          </a:r>
          <a:r>
            <a:rPr lang="es-MX" sz="1600" dirty="0" smtClean="0"/>
            <a:t>:</a:t>
          </a:r>
          <a:endParaRPr lang="es-MX" sz="1600" dirty="0"/>
        </a:p>
      </dgm:t>
    </dgm:pt>
    <dgm:pt modelId="{623B0671-204D-4492-9B41-C8C2932178CC}" type="parTrans" cxnId="{DE8EC5B6-6C0F-4783-BD82-F306B7EB2859}">
      <dgm:prSet/>
      <dgm:spPr/>
      <dgm:t>
        <a:bodyPr/>
        <a:lstStyle/>
        <a:p>
          <a:endParaRPr lang="es-MX"/>
        </a:p>
      </dgm:t>
    </dgm:pt>
    <dgm:pt modelId="{3B05AFFA-F838-427C-A294-E93C16316A3E}" type="sibTrans" cxnId="{DE8EC5B6-6C0F-4783-BD82-F306B7EB2859}">
      <dgm:prSet/>
      <dgm:spPr/>
      <dgm:t>
        <a:bodyPr/>
        <a:lstStyle/>
        <a:p>
          <a:endParaRPr lang="es-MX" dirty="0"/>
        </a:p>
      </dgm:t>
    </dgm:pt>
    <dgm:pt modelId="{B1311CEB-2236-4E4D-8460-1D0572164EAD}">
      <dgm:prSet phldrT="[Texto]" custT="1"/>
      <dgm:spPr/>
      <dgm:t>
        <a:bodyPr/>
        <a:lstStyle/>
        <a:p>
          <a:r>
            <a:rPr lang="es-MX" sz="2000" dirty="0" smtClean="0"/>
            <a:t>Competencia que articula sus tres esferas: conocimientos, destrezas y actitudes.</a:t>
          </a:r>
          <a:endParaRPr lang="es-MX" sz="2000" dirty="0"/>
        </a:p>
      </dgm:t>
    </dgm:pt>
    <dgm:pt modelId="{35A222DF-7647-4513-A47F-0DD62D6EDB6D}" type="parTrans" cxnId="{2E50491B-1E40-4F41-A7EC-2F3320EB6370}">
      <dgm:prSet/>
      <dgm:spPr/>
      <dgm:t>
        <a:bodyPr/>
        <a:lstStyle/>
        <a:p>
          <a:endParaRPr lang="es-MX"/>
        </a:p>
      </dgm:t>
    </dgm:pt>
    <dgm:pt modelId="{E09CEE4F-4AF6-4067-8518-ABF4DF4F742F}" type="sibTrans" cxnId="{2E50491B-1E40-4F41-A7EC-2F3320EB6370}">
      <dgm:prSet/>
      <dgm:spPr/>
      <dgm:t>
        <a:bodyPr/>
        <a:lstStyle/>
        <a:p>
          <a:endParaRPr lang="es-MX" dirty="0"/>
        </a:p>
      </dgm:t>
    </dgm:pt>
    <dgm:pt modelId="{DCBBE83E-2BDB-49FB-8AE2-1ED8A15FE7F2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MX" sz="2400" b="1" dirty="0" smtClean="0"/>
            <a:t>Relato autobiográfico al ensayo y al documental</a:t>
          </a:r>
          <a:endParaRPr lang="es-MX" sz="2400" b="1" dirty="0"/>
        </a:p>
      </dgm:t>
    </dgm:pt>
    <dgm:pt modelId="{CCDA8977-2EE4-4BA1-A5DF-980B17BDAC54}" type="parTrans" cxnId="{D40D1646-EAC3-4674-9C36-F2CDB8940C19}">
      <dgm:prSet/>
      <dgm:spPr/>
      <dgm:t>
        <a:bodyPr/>
        <a:lstStyle/>
        <a:p>
          <a:endParaRPr lang="es-MX"/>
        </a:p>
      </dgm:t>
    </dgm:pt>
    <dgm:pt modelId="{F209D78C-9F81-4EAC-ADC8-5D94031B236A}" type="sibTrans" cxnId="{D40D1646-EAC3-4674-9C36-F2CDB8940C19}">
      <dgm:prSet/>
      <dgm:spPr/>
      <dgm:t>
        <a:bodyPr/>
        <a:lstStyle/>
        <a:p>
          <a:endParaRPr lang="es-MX" dirty="0"/>
        </a:p>
      </dgm:t>
    </dgm:pt>
    <dgm:pt modelId="{8C546FEC-780F-4A1A-8596-7C60EED0943E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2400" dirty="0" smtClean="0"/>
            <a:t>participación individual y colectiva</a:t>
          </a:r>
          <a:endParaRPr lang="es-MX" sz="2400" dirty="0"/>
        </a:p>
      </dgm:t>
    </dgm:pt>
    <dgm:pt modelId="{FB23D590-C41C-4C97-81F9-2F7E3D854CF4}" type="parTrans" cxnId="{28CFB2FB-ED75-4B68-AA44-862559F87924}">
      <dgm:prSet/>
      <dgm:spPr/>
      <dgm:t>
        <a:bodyPr/>
        <a:lstStyle/>
        <a:p>
          <a:endParaRPr lang="es-MX"/>
        </a:p>
      </dgm:t>
    </dgm:pt>
    <dgm:pt modelId="{E97B421F-D83B-4CF1-9AD6-CA864B56CD0A}" type="sibTrans" cxnId="{28CFB2FB-ED75-4B68-AA44-862559F87924}">
      <dgm:prSet/>
      <dgm:spPr/>
      <dgm:t>
        <a:bodyPr/>
        <a:lstStyle/>
        <a:p>
          <a:endParaRPr lang="es-MX" dirty="0"/>
        </a:p>
      </dgm:t>
    </dgm:pt>
    <dgm:pt modelId="{0C85B8A5-B87C-42E5-848B-448F0C959517}">
      <dgm:prSet phldrT="[Texto]" custT="1"/>
      <dgm:spPr/>
      <dgm:t>
        <a:bodyPr/>
        <a:lstStyle/>
        <a:p>
          <a:r>
            <a:rPr lang="es-MX" sz="2400" b="1" dirty="0" smtClean="0"/>
            <a:t>Cualitativa y cuantitativa</a:t>
          </a:r>
          <a:endParaRPr lang="es-MX" sz="2400" b="1" dirty="0"/>
        </a:p>
      </dgm:t>
    </dgm:pt>
    <dgm:pt modelId="{9AD7E119-E7EF-4415-84C1-67CB7ED63C05}" type="parTrans" cxnId="{1E8CFD32-E614-4F4A-B821-362C6774965B}">
      <dgm:prSet/>
      <dgm:spPr/>
      <dgm:t>
        <a:bodyPr/>
        <a:lstStyle/>
        <a:p>
          <a:endParaRPr lang="es-MX"/>
        </a:p>
      </dgm:t>
    </dgm:pt>
    <dgm:pt modelId="{A12E86C4-7131-40F7-A6C9-BEEC0413DB0C}" type="sibTrans" cxnId="{1E8CFD32-E614-4F4A-B821-362C6774965B}">
      <dgm:prSet/>
      <dgm:spPr/>
      <dgm:t>
        <a:bodyPr/>
        <a:lstStyle/>
        <a:p>
          <a:endParaRPr lang="es-MX"/>
        </a:p>
      </dgm:t>
    </dgm:pt>
    <dgm:pt modelId="{44ABEEE3-71FE-4A31-8F7E-41FA43E3C916}" type="pres">
      <dgm:prSet presAssocID="{00959BFA-FBA7-47FB-A957-3B48FD381C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D192E7-0E09-4E0E-BB29-9C7495EEF41B}" type="pres">
      <dgm:prSet presAssocID="{F0F80142-51B2-44E7-9DD8-D99738A2634B}" presName="node" presStyleLbl="node1" presStyleIdx="0" presStyleCnt="5" custScaleX="126783" custScaleY="141928" custLinFactX="-3081" custLinFactNeighborX="-100000" custLinFactNeighborY="-301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D9C25C-8A9F-4AD3-A599-C22E2321282F}" type="pres">
      <dgm:prSet presAssocID="{3B05AFFA-F838-427C-A294-E93C16316A3E}" presName="sibTrans" presStyleLbl="sibTrans2D1" presStyleIdx="0" presStyleCnt="4"/>
      <dgm:spPr/>
      <dgm:t>
        <a:bodyPr/>
        <a:lstStyle/>
        <a:p>
          <a:endParaRPr lang="es-ES"/>
        </a:p>
      </dgm:t>
    </dgm:pt>
    <dgm:pt modelId="{F728AAFD-8494-4AD2-B7D0-7BEE991651C7}" type="pres">
      <dgm:prSet presAssocID="{3B05AFFA-F838-427C-A294-E93C16316A3E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A51B5C6F-E91C-478A-84D5-00EF8E851BBF}" type="pres">
      <dgm:prSet presAssocID="{B1311CEB-2236-4E4D-8460-1D0572164EAD}" presName="node" presStyleLbl="node1" presStyleIdx="1" presStyleCnt="5" custLinFactNeighborX="-66684" custLinFactNeighborY="-566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A90259-9145-4B84-B0E6-9A22D8A9B8F0}" type="pres">
      <dgm:prSet presAssocID="{E09CEE4F-4AF6-4067-8518-ABF4DF4F742F}" presName="sibTrans" presStyleLbl="sibTrans2D1" presStyleIdx="1" presStyleCnt="4"/>
      <dgm:spPr/>
      <dgm:t>
        <a:bodyPr/>
        <a:lstStyle/>
        <a:p>
          <a:endParaRPr lang="es-ES"/>
        </a:p>
      </dgm:t>
    </dgm:pt>
    <dgm:pt modelId="{CED6C6B4-6387-4EED-91D0-D97E57AA1E99}" type="pres">
      <dgm:prSet presAssocID="{E09CEE4F-4AF6-4067-8518-ABF4DF4F742F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77E8B339-7EF9-408B-B30E-59F0F209FB80}" type="pres">
      <dgm:prSet presAssocID="{DCBBE83E-2BDB-49FB-8AE2-1ED8A15FE7F2}" presName="node" presStyleLbl="node1" presStyleIdx="2" presStyleCnt="5" custLinFactNeighborX="-20053" custLinFactNeighborY="332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9615E5-68D3-4734-8C89-3CA0A4F058C8}" type="pres">
      <dgm:prSet presAssocID="{F209D78C-9F81-4EAC-ADC8-5D94031B236A}" presName="sibTrans" presStyleLbl="sibTrans2D1" presStyleIdx="2" presStyleCnt="4"/>
      <dgm:spPr/>
      <dgm:t>
        <a:bodyPr/>
        <a:lstStyle/>
        <a:p>
          <a:endParaRPr lang="es-ES"/>
        </a:p>
      </dgm:t>
    </dgm:pt>
    <dgm:pt modelId="{1CF33FF3-4FEF-4C79-89F7-714B40F63238}" type="pres">
      <dgm:prSet presAssocID="{F209D78C-9F81-4EAC-ADC8-5D94031B236A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88CFDC3E-A5CD-46FB-940A-1307EFD0CA44}" type="pres">
      <dgm:prSet presAssocID="{8C546FEC-780F-4A1A-8596-7C60EED0943E}" presName="node" presStyleLbl="node1" presStyleIdx="3" presStyleCnt="5" custLinFactX="-36525" custLinFactNeighborX="-100000" custLinFactNeighborY="665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73E289-095A-4202-A78B-948EA94A4811}" type="pres">
      <dgm:prSet presAssocID="{E97B421F-D83B-4CF1-9AD6-CA864B56CD0A}" presName="sibTrans" presStyleLbl="sibTrans2D1" presStyleIdx="3" presStyleCnt="4"/>
      <dgm:spPr/>
      <dgm:t>
        <a:bodyPr/>
        <a:lstStyle/>
        <a:p>
          <a:endParaRPr lang="es-ES"/>
        </a:p>
      </dgm:t>
    </dgm:pt>
    <dgm:pt modelId="{59FE0F76-F293-4892-AC8F-8B0E4E8BDA64}" type="pres">
      <dgm:prSet presAssocID="{E97B421F-D83B-4CF1-9AD6-CA864B56CD0A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7164DD92-DF47-48A8-91D8-F014BC3E4D69}" type="pres">
      <dgm:prSet presAssocID="{0C85B8A5-B87C-42E5-848B-448F0C959517}" presName="node" presStyleLbl="node1" presStyleIdx="4" presStyleCnt="5" custLinFactX="40038" custLinFactY="-11078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E50491B-1E40-4F41-A7EC-2F3320EB6370}" srcId="{00959BFA-FBA7-47FB-A957-3B48FD381CB6}" destId="{B1311CEB-2236-4E4D-8460-1D0572164EAD}" srcOrd="1" destOrd="0" parTransId="{35A222DF-7647-4513-A47F-0DD62D6EDB6D}" sibTransId="{E09CEE4F-4AF6-4067-8518-ABF4DF4F742F}"/>
    <dgm:cxn modelId="{25B7231C-7494-4534-B5E7-29920C16B271}" type="presOf" srcId="{E97B421F-D83B-4CF1-9AD6-CA864B56CD0A}" destId="{E573E289-095A-4202-A78B-948EA94A4811}" srcOrd="0" destOrd="0" presId="urn:microsoft.com/office/officeart/2005/8/layout/process5"/>
    <dgm:cxn modelId="{268294DC-6BD0-4E1E-ABAA-FC8D1B14E72A}" type="presOf" srcId="{3B05AFFA-F838-427C-A294-E93C16316A3E}" destId="{9DD9C25C-8A9F-4AD3-A599-C22E2321282F}" srcOrd="0" destOrd="0" presId="urn:microsoft.com/office/officeart/2005/8/layout/process5"/>
    <dgm:cxn modelId="{228062B9-4169-45D3-8633-581F41AB9042}" type="presOf" srcId="{3B05AFFA-F838-427C-A294-E93C16316A3E}" destId="{F728AAFD-8494-4AD2-B7D0-7BEE991651C7}" srcOrd="1" destOrd="0" presId="urn:microsoft.com/office/officeart/2005/8/layout/process5"/>
    <dgm:cxn modelId="{1A1DC7F7-561A-4BCB-93C1-488607ED3378}" type="presOf" srcId="{E09CEE4F-4AF6-4067-8518-ABF4DF4F742F}" destId="{4CA90259-9145-4B84-B0E6-9A22D8A9B8F0}" srcOrd="0" destOrd="0" presId="urn:microsoft.com/office/officeart/2005/8/layout/process5"/>
    <dgm:cxn modelId="{28CFB2FB-ED75-4B68-AA44-862559F87924}" srcId="{00959BFA-FBA7-47FB-A957-3B48FD381CB6}" destId="{8C546FEC-780F-4A1A-8596-7C60EED0943E}" srcOrd="3" destOrd="0" parTransId="{FB23D590-C41C-4C97-81F9-2F7E3D854CF4}" sibTransId="{E97B421F-D83B-4CF1-9AD6-CA864B56CD0A}"/>
    <dgm:cxn modelId="{294F7483-5B38-4B11-BBBB-67C2DC5024C0}" type="presOf" srcId="{00959BFA-FBA7-47FB-A957-3B48FD381CB6}" destId="{44ABEEE3-71FE-4A31-8F7E-41FA43E3C916}" srcOrd="0" destOrd="0" presId="urn:microsoft.com/office/officeart/2005/8/layout/process5"/>
    <dgm:cxn modelId="{D40D1646-EAC3-4674-9C36-F2CDB8940C19}" srcId="{00959BFA-FBA7-47FB-A957-3B48FD381CB6}" destId="{DCBBE83E-2BDB-49FB-8AE2-1ED8A15FE7F2}" srcOrd="2" destOrd="0" parTransId="{CCDA8977-2EE4-4BA1-A5DF-980B17BDAC54}" sibTransId="{F209D78C-9F81-4EAC-ADC8-5D94031B236A}"/>
    <dgm:cxn modelId="{0F5D7F14-5081-44A4-A3D3-B7F95AFD5585}" type="presOf" srcId="{F209D78C-9F81-4EAC-ADC8-5D94031B236A}" destId="{609615E5-68D3-4734-8C89-3CA0A4F058C8}" srcOrd="0" destOrd="0" presId="urn:microsoft.com/office/officeart/2005/8/layout/process5"/>
    <dgm:cxn modelId="{52BEC60A-10B3-4C77-99BF-948CE0638C93}" type="presOf" srcId="{F0F80142-51B2-44E7-9DD8-D99738A2634B}" destId="{C6D192E7-0E09-4E0E-BB29-9C7495EEF41B}" srcOrd="0" destOrd="0" presId="urn:microsoft.com/office/officeart/2005/8/layout/process5"/>
    <dgm:cxn modelId="{43F23A05-856F-4C59-9ADD-59BFB77E7828}" type="presOf" srcId="{DCBBE83E-2BDB-49FB-8AE2-1ED8A15FE7F2}" destId="{77E8B339-7EF9-408B-B30E-59F0F209FB80}" srcOrd="0" destOrd="0" presId="urn:microsoft.com/office/officeart/2005/8/layout/process5"/>
    <dgm:cxn modelId="{0869F74A-DAAE-4507-9E2C-22DC8DBCC7BF}" type="presOf" srcId="{E09CEE4F-4AF6-4067-8518-ABF4DF4F742F}" destId="{CED6C6B4-6387-4EED-91D0-D97E57AA1E99}" srcOrd="1" destOrd="0" presId="urn:microsoft.com/office/officeart/2005/8/layout/process5"/>
    <dgm:cxn modelId="{91E72A7F-4CC4-42E5-AEE9-680FF89B7A20}" type="presOf" srcId="{F209D78C-9F81-4EAC-ADC8-5D94031B236A}" destId="{1CF33FF3-4FEF-4C79-89F7-714B40F63238}" srcOrd="1" destOrd="0" presId="urn:microsoft.com/office/officeart/2005/8/layout/process5"/>
    <dgm:cxn modelId="{41D05637-8780-4CB9-ABDD-E057FBC2D465}" type="presOf" srcId="{B1311CEB-2236-4E4D-8460-1D0572164EAD}" destId="{A51B5C6F-E91C-478A-84D5-00EF8E851BBF}" srcOrd="0" destOrd="0" presId="urn:microsoft.com/office/officeart/2005/8/layout/process5"/>
    <dgm:cxn modelId="{82EB55D2-7C42-4C8A-B864-CE1512F0AC49}" type="presOf" srcId="{E97B421F-D83B-4CF1-9AD6-CA864B56CD0A}" destId="{59FE0F76-F293-4892-AC8F-8B0E4E8BDA64}" srcOrd="1" destOrd="0" presId="urn:microsoft.com/office/officeart/2005/8/layout/process5"/>
    <dgm:cxn modelId="{ACAEDA19-3F98-4C18-9ECD-4E9986A91566}" type="presOf" srcId="{8C546FEC-780F-4A1A-8596-7C60EED0943E}" destId="{88CFDC3E-A5CD-46FB-940A-1307EFD0CA44}" srcOrd="0" destOrd="0" presId="urn:microsoft.com/office/officeart/2005/8/layout/process5"/>
    <dgm:cxn modelId="{1E8CFD32-E614-4F4A-B821-362C6774965B}" srcId="{00959BFA-FBA7-47FB-A957-3B48FD381CB6}" destId="{0C85B8A5-B87C-42E5-848B-448F0C959517}" srcOrd="4" destOrd="0" parTransId="{9AD7E119-E7EF-4415-84C1-67CB7ED63C05}" sibTransId="{A12E86C4-7131-40F7-A6C9-BEEC0413DB0C}"/>
    <dgm:cxn modelId="{B8B1E8C2-C5A8-4381-B084-06B38F5E8926}" type="presOf" srcId="{0C85B8A5-B87C-42E5-848B-448F0C959517}" destId="{7164DD92-DF47-48A8-91D8-F014BC3E4D69}" srcOrd="0" destOrd="0" presId="urn:microsoft.com/office/officeart/2005/8/layout/process5"/>
    <dgm:cxn modelId="{DE8EC5B6-6C0F-4783-BD82-F306B7EB2859}" srcId="{00959BFA-FBA7-47FB-A957-3B48FD381CB6}" destId="{F0F80142-51B2-44E7-9DD8-D99738A2634B}" srcOrd="0" destOrd="0" parTransId="{623B0671-204D-4492-9B41-C8C2932178CC}" sibTransId="{3B05AFFA-F838-427C-A294-E93C16316A3E}"/>
    <dgm:cxn modelId="{7B479553-0A6F-4DC3-91BC-ED4410155EAE}" type="presParOf" srcId="{44ABEEE3-71FE-4A31-8F7E-41FA43E3C916}" destId="{C6D192E7-0E09-4E0E-BB29-9C7495EEF41B}" srcOrd="0" destOrd="0" presId="urn:microsoft.com/office/officeart/2005/8/layout/process5"/>
    <dgm:cxn modelId="{E80845F2-A2BA-4620-8F66-6F8376A985F3}" type="presParOf" srcId="{44ABEEE3-71FE-4A31-8F7E-41FA43E3C916}" destId="{9DD9C25C-8A9F-4AD3-A599-C22E2321282F}" srcOrd="1" destOrd="0" presId="urn:microsoft.com/office/officeart/2005/8/layout/process5"/>
    <dgm:cxn modelId="{D81C054C-7CA9-45D3-B15E-20B66AEA1C22}" type="presParOf" srcId="{9DD9C25C-8A9F-4AD3-A599-C22E2321282F}" destId="{F728AAFD-8494-4AD2-B7D0-7BEE991651C7}" srcOrd="0" destOrd="0" presId="urn:microsoft.com/office/officeart/2005/8/layout/process5"/>
    <dgm:cxn modelId="{9871FA0D-D935-45C7-BF14-1B29F1255288}" type="presParOf" srcId="{44ABEEE3-71FE-4A31-8F7E-41FA43E3C916}" destId="{A51B5C6F-E91C-478A-84D5-00EF8E851BBF}" srcOrd="2" destOrd="0" presId="urn:microsoft.com/office/officeart/2005/8/layout/process5"/>
    <dgm:cxn modelId="{4C9D643D-C594-48D2-B3B1-1F6FC5748F6E}" type="presParOf" srcId="{44ABEEE3-71FE-4A31-8F7E-41FA43E3C916}" destId="{4CA90259-9145-4B84-B0E6-9A22D8A9B8F0}" srcOrd="3" destOrd="0" presId="urn:microsoft.com/office/officeart/2005/8/layout/process5"/>
    <dgm:cxn modelId="{92495161-024A-4370-8E96-ECACBC5097CA}" type="presParOf" srcId="{4CA90259-9145-4B84-B0E6-9A22D8A9B8F0}" destId="{CED6C6B4-6387-4EED-91D0-D97E57AA1E99}" srcOrd="0" destOrd="0" presId="urn:microsoft.com/office/officeart/2005/8/layout/process5"/>
    <dgm:cxn modelId="{54714161-30D2-482E-B2BD-843CA12AC428}" type="presParOf" srcId="{44ABEEE3-71FE-4A31-8F7E-41FA43E3C916}" destId="{77E8B339-7EF9-408B-B30E-59F0F209FB80}" srcOrd="4" destOrd="0" presId="urn:microsoft.com/office/officeart/2005/8/layout/process5"/>
    <dgm:cxn modelId="{4FF2672A-CBAD-4E4F-9D8B-0199676AEB7B}" type="presParOf" srcId="{44ABEEE3-71FE-4A31-8F7E-41FA43E3C916}" destId="{609615E5-68D3-4734-8C89-3CA0A4F058C8}" srcOrd="5" destOrd="0" presId="urn:microsoft.com/office/officeart/2005/8/layout/process5"/>
    <dgm:cxn modelId="{25919360-49AF-44B1-9E10-42068786CF9D}" type="presParOf" srcId="{609615E5-68D3-4734-8C89-3CA0A4F058C8}" destId="{1CF33FF3-4FEF-4C79-89F7-714B40F63238}" srcOrd="0" destOrd="0" presId="urn:microsoft.com/office/officeart/2005/8/layout/process5"/>
    <dgm:cxn modelId="{BC42FFAC-6991-4ED4-AC11-AB6726D8354D}" type="presParOf" srcId="{44ABEEE3-71FE-4A31-8F7E-41FA43E3C916}" destId="{88CFDC3E-A5CD-46FB-940A-1307EFD0CA44}" srcOrd="6" destOrd="0" presId="urn:microsoft.com/office/officeart/2005/8/layout/process5"/>
    <dgm:cxn modelId="{C06170EE-B918-4151-9833-13CEA50F83C4}" type="presParOf" srcId="{44ABEEE3-71FE-4A31-8F7E-41FA43E3C916}" destId="{E573E289-095A-4202-A78B-948EA94A4811}" srcOrd="7" destOrd="0" presId="urn:microsoft.com/office/officeart/2005/8/layout/process5"/>
    <dgm:cxn modelId="{F44C9E88-BCF7-43BC-B74B-A582FE75ABE7}" type="presParOf" srcId="{E573E289-095A-4202-A78B-948EA94A4811}" destId="{59FE0F76-F293-4892-AC8F-8B0E4E8BDA64}" srcOrd="0" destOrd="0" presId="urn:microsoft.com/office/officeart/2005/8/layout/process5"/>
    <dgm:cxn modelId="{69394B48-D4BF-419D-BEE1-6CA8AEC1ADED}" type="presParOf" srcId="{44ABEEE3-71FE-4A31-8F7E-41FA43E3C916}" destId="{7164DD92-DF47-48A8-91D8-F014BC3E4D6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30C7FB-BF3D-47E2-8B7E-C0999C52481C}" type="doc">
      <dgm:prSet loTypeId="urn:microsoft.com/office/officeart/2005/8/layout/radial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0DBC3AA-17E6-413C-9A64-2C052DE30332}">
      <dgm:prSet phldrT="[Texto]"/>
      <dgm:spPr>
        <a:solidFill>
          <a:srgbClr val="FFFF00"/>
        </a:solidFill>
      </dgm:spPr>
      <dgm:t>
        <a:bodyPr/>
        <a:lstStyle/>
        <a:p>
          <a:r>
            <a:rPr lang="es-MX" b="1" dirty="0" smtClean="0"/>
            <a:t>COMPETENCIAS PROFESIONALES 	</a:t>
          </a:r>
          <a:endParaRPr lang="es-MX" dirty="0"/>
        </a:p>
      </dgm:t>
    </dgm:pt>
    <dgm:pt modelId="{C4F33CF1-27A9-45D9-8AED-46407184E250}" type="parTrans" cxnId="{5670A08F-F880-467D-B59F-3FF2E594D398}">
      <dgm:prSet/>
      <dgm:spPr/>
      <dgm:t>
        <a:bodyPr/>
        <a:lstStyle/>
        <a:p>
          <a:endParaRPr lang="es-MX"/>
        </a:p>
      </dgm:t>
    </dgm:pt>
    <dgm:pt modelId="{FF50624B-BC18-4BBA-9E59-C9A200C736C6}" type="sibTrans" cxnId="{5670A08F-F880-467D-B59F-3FF2E594D398}">
      <dgm:prSet/>
      <dgm:spPr/>
      <dgm:t>
        <a:bodyPr/>
        <a:lstStyle/>
        <a:p>
          <a:endParaRPr lang="es-MX"/>
        </a:p>
      </dgm:t>
    </dgm:pt>
    <dgm:pt modelId="{1F89CE0F-5B59-4A9F-B23F-052915CF37B6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b="1" dirty="0" smtClean="0"/>
            <a:t>Actúa de manera ética ante la diversidad de situaciones que se presentan en la práctica profesional. </a:t>
          </a:r>
          <a:endParaRPr lang="es-MX" b="1" dirty="0"/>
        </a:p>
      </dgm:t>
    </dgm:pt>
    <dgm:pt modelId="{E25C7AEF-BD96-4F66-B2FF-44897231EFC1}" type="parTrans" cxnId="{62E7BDF6-70F9-4931-910E-43236CB602C1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CF722453-FAAE-476A-9297-BA5BD83C85BA}" type="sibTrans" cxnId="{62E7BDF6-70F9-4931-910E-43236CB602C1}">
      <dgm:prSet/>
      <dgm:spPr/>
      <dgm:t>
        <a:bodyPr/>
        <a:lstStyle/>
        <a:p>
          <a:endParaRPr lang="es-MX"/>
        </a:p>
      </dgm:t>
    </dgm:pt>
    <dgm:pt modelId="{B5047EC9-B8DE-4AE3-B390-82761D7085B4}">
      <dgm:prSet phldrT="[Texto]"/>
      <dgm:spPr>
        <a:solidFill>
          <a:srgbClr val="FF3399"/>
        </a:solidFill>
      </dgm:spPr>
      <dgm:t>
        <a:bodyPr/>
        <a:lstStyle/>
        <a:p>
          <a:r>
            <a:rPr lang="es-MX" b="1" dirty="0" smtClean="0"/>
            <a:t>Utiliza recursos de la investigación educativa para enriquecer la práctica docente, expresando su interés por la ciencia y la propia investigación. </a:t>
          </a:r>
          <a:endParaRPr lang="es-MX" b="1" dirty="0"/>
        </a:p>
      </dgm:t>
    </dgm:pt>
    <dgm:pt modelId="{961DD0B9-A69F-45BE-8AF8-5FA27ADBBBE6}" type="parTrans" cxnId="{46A59EE6-2E48-4464-89F7-19616A893A2B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A96069B0-2B8A-4817-90CC-1FD760A8EC0E}" type="sibTrans" cxnId="{46A59EE6-2E48-4464-89F7-19616A893A2B}">
      <dgm:prSet/>
      <dgm:spPr/>
      <dgm:t>
        <a:bodyPr/>
        <a:lstStyle/>
        <a:p>
          <a:endParaRPr lang="es-MX"/>
        </a:p>
      </dgm:t>
    </dgm:pt>
    <dgm:pt modelId="{9A922588-D6D1-442B-A159-490AB5232195}">
      <dgm:prSet phldrT="[Texto]"/>
      <dgm:spPr>
        <a:solidFill>
          <a:srgbClr val="9966FF"/>
        </a:solidFill>
      </dgm:spPr>
      <dgm:t>
        <a:bodyPr/>
        <a:lstStyle/>
        <a:p>
          <a:r>
            <a:rPr lang="es-MX" b="1" dirty="0" smtClean="0"/>
            <a:t>Usa las TIC como herramienta de enseñanza y aprendizaje. </a:t>
          </a:r>
          <a:endParaRPr lang="es-MX" b="1" dirty="0"/>
        </a:p>
      </dgm:t>
    </dgm:pt>
    <dgm:pt modelId="{232D36C7-F8CF-4B18-A02A-C0D7AA3A81BF}" type="parTrans" cxnId="{6C3530AC-9949-4736-98B1-2B992F1DE508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3C6BE1CD-EADE-4739-BAF3-C9B77B42E7D4}" type="sibTrans" cxnId="{6C3530AC-9949-4736-98B1-2B992F1DE508}">
      <dgm:prSet/>
      <dgm:spPr/>
      <dgm:t>
        <a:bodyPr/>
        <a:lstStyle/>
        <a:p>
          <a:endParaRPr lang="es-MX"/>
        </a:p>
      </dgm:t>
    </dgm:pt>
    <dgm:pt modelId="{A2EC6F6C-2BE6-47C6-B7F1-2DFCA929BD23}">
      <dgm:prSet/>
      <dgm:spPr/>
      <dgm:t>
        <a:bodyPr/>
        <a:lstStyle/>
        <a:p>
          <a:endParaRPr lang="es-ES"/>
        </a:p>
      </dgm:t>
    </dgm:pt>
    <dgm:pt modelId="{935731F6-1F4D-49E0-BD96-45019A404F02}" type="parTrans" cxnId="{1504D7C6-49C8-497C-B6F8-8DB1CD508B10}">
      <dgm:prSet/>
      <dgm:spPr/>
      <dgm:t>
        <a:bodyPr/>
        <a:lstStyle/>
        <a:p>
          <a:endParaRPr lang="es-MX"/>
        </a:p>
      </dgm:t>
    </dgm:pt>
    <dgm:pt modelId="{A04B499D-41C3-4827-AB2D-EAC6D89D3C8D}" type="sibTrans" cxnId="{1504D7C6-49C8-497C-B6F8-8DB1CD508B10}">
      <dgm:prSet/>
      <dgm:spPr/>
      <dgm:t>
        <a:bodyPr/>
        <a:lstStyle/>
        <a:p>
          <a:endParaRPr lang="es-MX"/>
        </a:p>
      </dgm:t>
    </dgm:pt>
    <dgm:pt modelId="{B3DA0123-2789-47DB-A73B-452BDA09E56D}" type="pres">
      <dgm:prSet presAssocID="{ED30C7FB-BF3D-47E2-8B7E-C0999C5248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35066F1-072F-4259-9E71-44CEAB18DDD7}" type="pres">
      <dgm:prSet presAssocID="{20DBC3AA-17E6-413C-9A64-2C052DE30332}" presName="centerShape" presStyleLbl="node0" presStyleIdx="0" presStyleCnt="1" custLinFactNeighborX="35979" custLinFactNeighborY="293"/>
      <dgm:spPr/>
      <dgm:t>
        <a:bodyPr/>
        <a:lstStyle/>
        <a:p>
          <a:endParaRPr lang="es-MX"/>
        </a:p>
      </dgm:t>
    </dgm:pt>
    <dgm:pt modelId="{4A26ABCC-FC6F-44E9-AF88-4353F8841A41}" type="pres">
      <dgm:prSet presAssocID="{E25C7AEF-BD96-4F66-B2FF-44897231EFC1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8146A9DF-B9EB-4704-BB82-5AE85170D514}" type="pres">
      <dgm:prSet presAssocID="{1F89CE0F-5B59-4A9F-B23F-052915CF37B6}" presName="node" presStyleLbl="node1" presStyleIdx="0" presStyleCnt="3" custRadScaleRad="67707" custRadScaleInc="-387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9E70A2-C3D5-4E93-BE94-44A85D54956C}" type="pres">
      <dgm:prSet presAssocID="{961DD0B9-A69F-45BE-8AF8-5FA27ADBBBE6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4A8540FC-96F9-41E4-B8D8-E33EE01BE0D8}" type="pres">
      <dgm:prSet presAssocID="{B5047EC9-B8DE-4AE3-B390-82761D7085B4}" presName="node" presStyleLbl="node1" presStyleIdx="1" presStyleCnt="3" custRadScaleRad="97231" custRadScaleInc="-430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6496F2-ADA0-46ED-AB8E-9FF0868E4E16}" type="pres">
      <dgm:prSet presAssocID="{232D36C7-F8CF-4B18-A02A-C0D7AA3A81BF}" presName="parTrans" presStyleLbl="bgSibTrans2D1" presStyleIdx="2" presStyleCnt="3" custLinFactNeighborX="1802" custLinFactNeighborY="-192"/>
      <dgm:spPr/>
      <dgm:t>
        <a:bodyPr/>
        <a:lstStyle/>
        <a:p>
          <a:endParaRPr lang="es-ES"/>
        </a:p>
      </dgm:t>
    </dgm:pt>
    <dgm:pt modelId="{6AA48323-39AF-40FB-876C-1E9CE783658A}" type="pres">
      <dgm:prSet presAssocID="{9A922588-D6D1-442B-A159-490AB5232195}" presName="node" presStyleLbl="node1" presStyleIdx="2" presStyleCnt="3" custRadScaleRad="106451" custRadScaleInc="-432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EFAEFD-D44A-4917-95E8-BF514308A2D4}" type="presOf" srcId="{232D36C7-F8CF-4B18-A02A-C0D7AA3A81BF}" destId="{286496F2-ADA0-46ED-AB8E-9FF0868E4E16}" srcOrd="0" destOrd="0" presId="urn:microsoft.com/office/officeart/2005/8/layout/radial4"/>
    <dgm:cxn modelId="{5C9F17BE-A597-4751-819C-76C7E668154F}" type="presOf" srcId="{E25C7AEF-BD96-4F66-B2FF-44897231EFC1}" destId="{4A26ABCC-FC6F-44E9-AF88-4353F8841A41}" srcOrd="0" destOrd="0" presId="urn:microsoft.com/office/officeart/2005/8/layout/radial4"/>
    <dgm:cxn modelId="{D0136364-2430-4896-9236-98E951974C7C}" type="presOf" srcId="{1F89CE0F-5B59-4A9F-B23F-052915CF37B6}" destId="{8146A9DF-B9EB-4704-BB82-5AE85170D514}" srcOrd="0" destOrd="0" presId="urn:microsoft.com/office/officeart/2005/8/layout/radial4"/>
    <dgm:cxn modelId="{46A59EE6-2E48-4464-89F7-19616A893A2B}" srcId="{20DBC3AA-17E6-413C-9A64-2C052DE30332}" destId="{B5047EC9-B8DE-4AE3-B390-82761D7085B4}" srcOrd="1" destOrd="0" parTransId="{961DD0B9-A69F-45BE-8AF8-5FA27ADBBBE6}" sibTransId="{A96069B0-2B8A-4817-90CC-1FD760A8EC0E}"/>
    <dgm:cxn modelId="{5670A08F-F880-467D-B59F-3FF2E594D398}" srcId="{ED30C7FB-BF3D-47E2-8B7E-C0999C52481C}" destId="{20DBC3AA-17E6-413C-9A64-2C052DE30332}" srcOrd="0" destOrd="0" parTransId="{C4F33CF1-27A9-45D9-8AED-46407184E250}" sibTransId="{FF50624B-BC18-4BBA-9E59-C9A200C736C6}"/>
    <dgm:cxn modelId="{DABDA2E7-EB64-4597-B666-A86D485CF43B}" type="presOf" srcId="{20DBC3AA-17E6-413C-9A64-2C052DE30332}" destId="{135066F1-072F-4259-9E71-44CEAB18DDD7}" srcOrd="0" destOrd="0" presId="urn:microsoft.com/office/officeart/2005/8/layout/radial4"/>
    <dgm:cxn modelId="{17164C12-3E52-4E89-888D-4B527508B10B}" type="presOf" srcId="{9A922588-D6D1-442B-A159-490AB5232195}" destId="{6AA48323-39AF-40FB-876C-1E9CE783658A}" srcOrd="0" destOrd="0" presId="urn:microsoft.com/office/officeart/2005/8/layout/radial4"/>
    <dgm:cxn modelId="{62E7BDF6-70F9-4931-910E-43236CB602C1}" srcId="{20DBC3AA-17E6-413C-9A64-2C052DE30332}" destId="{1F89CE0F-5B59-4A9F-B23F-052915CF37B6}" srcOrd="0" destOrd="0" parTransId="{E25C7AEF-BD96-4F66-B2FF-44897231EFC1}" sibTransId="{CF722453-FAAE-476A-9297-BA5BD83C85BA}"/>
    <dgm:cxn modelId="{0434F4B1-F85E-48D9-B5E8-663894023632}" type="presOf" srcId="{961DD0B9-A69F-45BE-8AF8-5FA27ADBBBE6}" destId="{1A9E70A2-C3D5-4E93-BE94-44A85D54956C}" srcOrd="0" destOrd="0" presId="urn:microsoft.com/office/officeart/2005/8/layout/radial4"/>
    <dgm:cxn modelId="{1504D7C6-49C8-497C-B6F8-8DB1CD508B10}" srcId="{ED30C7FB-BF3D-47E2-8B7E-C0999C52481C}" destId="{A2EC6F6C-2BE6-47C6-B7F1-2DFCA929BD23}" srcOrd="1" destOrd="0" parTransId="{935731F6-1F4D-49E0-BD96-45019A404F02}" sibTransId="{A04B499D-41C3-4827-AB2D-EAC6D89D3C8D}"/>
    <dgm:cxn modelId="{6487BCFE-E067-4F5E-AC6F-9F3F199CE430}" type="presOf" srcId="{B5047EC9-B8DE-4AE3-B390-82761D7085B4}" destId="{4A8540FC-96F9-41E4-B8D8-E33EE01BE0D8}" srcOrd="0" destOrd="0" presId="urn:microsoft.com/office/officeart/2005/8/layout/radial4"/>
    <dgm:cxn modelId="{6C3530AC-9949-4736-98B1-2B992F1DE508}" srcId="{20DBC3AA-17E6-413C-9A64-2C052DE30332}" destId="{9A922588-D6D1-442B-A159-490AB5232195}" srcOrd="2" destOrd="0" parTransId="{232D36C7-F8CF-4B18-A02A-C0D7AA3A81BF}" sibTransId="{3C6BE1CD-EADE-4739-BAF3-C9B77B42E7D4}"/>
    <dgm:cxn modelId="{4EC0619C-B4F1-408F-8937-CE928F02AE1F}" type="presOf" srcId="{ED30C7FB-BF3D-47E2-8B7E-C0999C52481C}" destId="{B3DA0123-2789-47DB-A73B-452BDA09E56D}" srcOrd="0" destOrd="0" presId="urn:microsoft.com/office/officeart/2005/8/layout/radial4"/>
    <dgm:cxn modelId="{DC80646B-8BFE-4C52-AA2E-4E28EC37BC9B}" type="presParOf" srcId="{B3DA0123-2789-47DB-A73B-452BDA09E56D}" destId="{135066F1-072F-4259-9E71-44CEAB18DDD7}" srcOrd="0" destOrd="0" presId="urn:microsoft.com/office/officeart/2005/8/layout/radial4"/>
    <dgm:cxn modelId="{1B1326FC-DA8B-49C0-80B8-570A242E3066}" type="presParOf" srcId="{B3DA0123-2789-47DB-A73B-452BDA09E56D}" destId="{4A26ABCC-FC6F-44E9-AF88-4353F8841A41}" srcOrd="1" destOrd="0" presId="urn:microsoft.com/office/officeart/2005/8/layout/radial4"/>
    <dgm:cxn modelId="{009797C0-00C0-4D4A-9AC0-7F1B17EA3901}" type="presParOf" srcId="{B3DA0123-2789-47DB-A73B-452BDA09E56D}" destId="{8146A9DF-B9EB-4704-BB82-5AE85170D514}" srcOrd="2" destOrd="0" presId="urn:microsoft.com/office/officeart/2005/8/layout/radial4"/>
    <dgm:cxn modelId="{7CAFDDE3-34CF-4E4C-A7E4-86E61A0B480F}" type="presParOf" srcId="{B3DA0123-2789-47DB-A73B-452BDA09E56D}" destId="{1A9E70A2-C3D5-4E93-BE94-44A85D54956C}" srcOrd="3" destOrd="0" presId="urn:microsoft.com/office/officeart/2005/8/layout/radial4"/>
    <dgm:cxn modelId="{396F6237-B116-44F1-B5D9-60F569BE02E1}" type="presParOf" srcId="{B3DA0123-2789-47DB-A73B-452BDA09E56D}" destId="{4A8540FC-96F9-41E4-B8D8-E33EE01BE0D8}" srcOrd="4" destOrd="0" presId="urn:microsoft.com/office/officeart/2005/8/layout/radial4"/>
    <dgm:cxn modelId="{009F660E-B7A0-4749-A409-C8908DEB724D}" type="presParOf" srcId="{B3DA0123-2789-47DB-A73B-452BDA09E56D}" destId="{286496F2-ADA0-46ED-AB8E-9FF0868E4E16}" srcOrd="5" destOrd="0" presId="urn:microsoft.com/office/officeart/2005/8/layout/radial4"/>
    <dgm:cxn modelId="{29C4EB7A-596B-4462-8130-9724823F97BA}" type="presParOf" srcId="{B3DA0123-2789-47DB-A73B-452BDA09E56D}" destId="{6AA48323-39AF-40FB-876C-1E9CE783658A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169E-B4CE-494F-8754-5B15AD5E8AD8}">
      <dsp:nvSpPr>
        <dsp:cNvPr id="0" name=""/>
        <dsp:cNvSpPr/>
      </dsp:nvSpPr>
      <dsp:spPr>
        <a:xfrm>
          <a:off x="1979695" y="62"/>
          <a:ext cx="6803453" cy="5445161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90000"/>
          </a:srgb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Sujeto y trayectoria de vida.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Elección profesional e identidad narrativa.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La construcción social, cultural e histórica del docente.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Imaginarios y cualidades de la profesión docente.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Redes de significación en la identidad profesional. </a:t>
          </a:r>
          <a:endParaRPr lang="es-MX" sz="24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/>
        </a:p>
      </dsp:txBody>
      <dsp:txXfrm>
        <a:off x="1979695" y="680707"/>
        <a:ext cx="4761518" cy="4083871"/>
      </dsp:txXfrm>
    </dsp:sp>
    <dsp:sp modelId="{376448B2-8789-499E-A1A0-C005C4A7E38D}">
      <dsp:nvSpPr>
        <dsp:cNvPr id="0" name=""/>
        <dsp:cNvSpPr/>
      </dsp:nvSpPr>
      <dsp:spPr>
        <a:xfrm>
          <a:off x="0" y="478331"/>
          <a:ext cx="1943979" cy="4023973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El Sujeto, relato autobiográfico y su elección profesional 	</a:t>
          </a:r>
          <a:endParaRPr lang="es-MX" sz="2000" b="1" kern="1200" dirty="0"/>
        </a:p>
      </dsp:txBody>
      <dsp:txXfrm>
        <a:off x="94897" y="573228"/>
        <a:ext cx="1754185" cy="3834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6FF1B-949F-46C5-801C-FFA92D0749A8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DAEF9-EA96-4EE7-BCD0-4355E4CA46E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5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Unidades de competencia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que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404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cual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992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s-MX" dirty="0" smtClean="0"/>
          </a:p>
        </p:txBody>
      </p:sp>
      <p:sp>
        <p:nvSpPr>
          <p:cNvPr id="24580" name="3 Marcador de número de diapositiva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BDD5C5A-998B-4BC0-BAA1-140A6689A85E}" type="slidenum">
              <a:rPr lang="es-MX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12</a:t>
            </a:fld>
            <a:endParaRPr lang="es-MX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88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405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869E1-EFC3-48F8-A91F-898BC408E109}" type="slidenum">
              <a:rPr lang="es-ES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021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4DF758-6DE8-4B5E-8876-7336083D8A74}" type="datetimeFigureOut">
              <a:rPr lang="es-MX" smtClean="0"/>
              <a:pPr/>
              <a:t>18/09/2013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55776" y="4437112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s-MX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s-MX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PRIMER SEMESTRE 	</a:t>
            </a:r>
          </a:p>
          <a:p>
            <a:r>
              <a:rPr lang="es-MX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PLAN DE ESTUDIOS, </a:t>
            </a: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2012 </a:t>
            </a:r>
          </a:p>
          <a:p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PROFRA. Silvia Guillermina </a:t>
            </a:r>
            <a:r>
              <a:rPr lang="es-MX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sánchez</a:t>
            </a: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s-MX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suárez</a:t>
            </a: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	</a:t>
            </a:r>
          </a:p>
          <a:p>
            <a:endParaRPr lang="es-MX" sz="28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052736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SUJETO </a:t>
            </a:r>
            <a:r>
              <a:rPr lang="es-MX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SU FORMACIÓN </a:t>
            </a:r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PROFESIONAL </a:t>
            </a:r>
            <a:r>
              <a:rPr lang="es-MX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COMO </a:t>
            </a:r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DOCENTE </a:t>
            </a:r>
            <a:endParaRPr lang="es-MX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 txBox="1">
            <a:spLocks noGrp="1"/>
          </p:cNvSpPr>
          <p:nvPr>
            <p:ph type="title"/>
          </p:nvPr>
        </p:nvSpPr>
        <p:spPr>
          <a:xfrm>
            <a:off x="500063" y="0"/>
            <a:ext cx="8229600" cy="500063"/>
          </a:xfrm>
        </p:spPr>
        <p:txBody>
          <a:bodyPr/>
          <a:lstStyle/>
          <a:p>
            <a:pPr eaLnBrk="1"/>
            <a:r>
              <a:rPr sz="2800" b="1" dirty="0" smtClean="0">
                <a:latin typeface="Georgia" pitchFamily="18" charset="0"/>
              </a:rPr>
              <a:t/>
            </a:r>
            <a:br>
              <a:rPr sz="2800" b="1" dirty="0" smtClean="0">
                <a:latin typeface="Georgia" pitchFamily="18" charset="0"/>
              </a:rPr>
            </a:br>
            <a:r>
              <a:rPr sz="2800" b="1" dirty="0" smtClean="0">
                <a:latin typeface="Georgia" pitchFamily="18" charset="0"/>
              </a:rPr>
              <a:t/>
            </a:r>
            <a:br>
              <a:rPr sz="2800" b="1" dirty="0" smtClean="0">
                <a:latin typeface="Georgia" pitchFamily="18" charset="0"/>
              </a:rPr>
            </a:br>
            <a:r>
              <a:rPr sz="2000" b="1" dirty="0" smtClean="0">
                <a:latin typeface="Georgia" pitchFamily="18" charset="0"/>
              </a:rPr>
              <a:t>Malla Curricular </a:t>
            </a:r>
            <a:br>
              <a:rPr sz="2000" b="1" dirty="0" smtClean="0">
                <a:latin typeface="Georgia" pitchFamily="18" charset="0"/>
              </a:rPr>
            </a:br>
            <a:r>
              <a:rPr sz="2000" b="1" dirty="0" smtClean="0">
                <a:latin typeface="Georgia" pitchFamily="18" charset="0"/>
              </a:rPr>
              <a:t>Licenciatura en Educación Preescolar</a:t>
            </a:r>
            <a:r>
              <a:rPr b="1" dirty="0" smtClean="0">
                <a:latin typeface="Georgia" pitchFamily="18" charset="0"/>
              </a:rPr>
              <a:t/>
            </a:r>
            <a:br>
              <a:rPr b="1" dirty="0" smtClean="0">
                <a:latin typeface="Georgia" pitchFamily="18" charset="0"/>
              </a:rPr>
            </a:br>
            <a:endParaRPr lang="es-MX" dirty="0" smtClean="0">
              <a:latin typeface="Calibri" pitchFamily="34" charset="0"/>
            </a:endParaRPr>
          </a:p>
        </p:txBody>
      </p:sp>
      <p:pic>
        <p:nvPicPr>
          <p:cNvPr id="614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525" y="692695"/>
            <a:ext cx="9290050" cy="715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9918"/>
              </p:ext>
            </p:extLst>
          </p:nvPr>
        </p:nvGraphicFramePr>
        <p:xfrm>
          <a:off x="7524328" y="1700808"/>
          <a:ext cx="1619671" cy="2446147"/>
        </p:xfrm>
        <a:graphic>
          <a:graphicData uri="http://schemas.openxmlformats.org/drawingml/2006/table">
            <a:tbl>
              <a:tblPr/>
              <a:tblGrid>
                <a:gridCol w="1619671"/>
              </a:tblGrid>
              <a:tr h="27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Trayectos formativos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Psicopedagógico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7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Preparación para la Enseñanza </a:t>
                      </a:r>
                      <a:b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</a:b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y el Aprendizaje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5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Lengua Adicional y Tecnologías </a:t>
                      </a:r>
                      <a:b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</a:b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de la Información y la Comunicación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8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Práctica Profesional 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23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A1C7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7524329" y="3933056"/>
            <a:ext cx="1629196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ES" sz="1000" b="1" dirty="0">
                <a:latin typeface="Georgia" pitchFamily="18" charset="0"/>
              </a:rPr>
              <a:t>OPTATIVAS:</a:t>
            </a:r>
          </a:p>
          <a:p>
            <a:pPr>
              <a:spcAft>
                <a:spcPts val="1000"/>
              </a:spcAft>
            </a:pPr>
            <a:r>
              <a:rPr lang="es-ES" sz="1000" dirty="0">
                <a:latin typeface="Georgia" pitchFamily="18" charset="0"/>
              </a:rPr>
              <a:t>Educación a través del </a:t>
            </a:r>
            <a:r>
              <a:rPr lang="es-ES" sz="1000" dirty="0" smtClean="0">
                <a:latin typeface="Georgia" pitchFamily="18" charset="0"/>
              </a:rPr>
              <a:t>arte             Matemáticas </a:t>
            </a:r>
            <a:r>
              <a:rPr lang="es-ES" sz="1000" dirty="0">
                <a:latin typeface="Georgia" pitchFamily="18" charset="0"/>
              </a:rPr>
              <a:t>con el uso de las </a:t>
            </a:r>
            <a:r>
              <a:rPr lang="es-ES" sz="1000" dirty="0" smtClean="0">
                <a:latin typeface="Georgia" pitchFamily="18" charset="0"/>
              </a:rPr>
              <a:t>TIC Conocimiento </a:t>
            </a:r>
            <a:r>
              <a:rPr lang="es-ES" sz="1000" dirty="0">
                <a:latin typeface="Georgia" pitchFamily="18" charset="0"/>
              </a:rPr>
              <a:t>de la historia </a:t>
            </a:r>
            <a:r>
              <a:rPr lang="es-ES" sz="1000" dirty="0" smtClean="0">
                <a:latin typeface="Georgia" pitchFamily="18" charset="0"/>
              </a:rPr>
              <a:t>estatal Gestión </a:t>
            </a:r>
            <a:r>
              <a:rPr lang="es-ES" sz="1000" dirty="0">
                <a:latin typeface="Georgia" pitchFamily="18" charset="0"/>
              </a:rPr>
              <a:t>y liderazgo </a:t>
            </a:r>
            <a:r>
              <a:rPr lang="es-ES" sz="1000" dirty="0" smtClean="0">
                <a:latin typeface="Georgia" pitchFamily="18" charset="0"/>
              </a:rPr>
              <a:t>escolar        </a:t>
            </a:r>
            <a:r>
              <a:rPr lang="es-MX" sz="1000" dirty="0" smtClean="0">
                <a:latin typeface="Georgia" pitchFamily="18" charset="0"/>
              </a:rPr>
              <a:t>Comunidad </a:t>
            </a:r>
            <a:r>
              <a:rPr lang="es-MX" sz="1000" dirty="0">
                <a:latin typeface="Georgia" pitchFamily="18" charset="0"/>
              </a:rPr>
              <a:t>y trabajo con </a:t>
            </a:r>
            <a:r>
              <a:rPr lang="es-MX" sz="1000" dirty="0" smtClean="0">
                <a:latin typeface="Georgia" pitchFamily="18" charset="0"/>
              </a:rPr>
              <a:t>padres</a:t>
            </a:r>
            <a:r>
              <a:rPr lang="es-ES" sz="1000" dirty="0" smtClean="0">
                <a:latin typeface="Georgia" pitchFamily="18" charset="0"/>
              </a:rPr>
              <a:t>      Modelos </a:t>
            </a:r>
            <a:r>
              <a:rPr lang="es-ES" sz="1000" dirty="0">
                <a:latin typeface="Georgia" pitchFamily="18" charset="0"/>
              </a:rPr>
              <a:t>actuales de educación </a:t>
            </a:r>
            <a:r>
              <a:rPr lang="es-ES" sz="1000" dirty="0" err="1" smtClean="0">
                <a:latin typeface="Georgia" pitchFamily="18" charset="0"/>
              </a:rPr>
              <a:t>preescolar</a:t>
            </a:r>
            <a:r>
              <a:rPr lang="es-ES" sz="1000" dirty="0" smtClean="0">
                <a:latin typeface="Georgia" pitchFamily="18" charset="0"/>
              </a:rPr>
              <a:t>  La </a:t>
            </a:r>
            <a:r>
              <a:rPr lang="es-ES" sz="1000" dirty="0">
                <a:latin typeface="Georgia" pitchFamily="18" charset="0"/>
              </a:rPr>
              <a:t>interculturalidad en la práctica escolar</a:t>
            </a:r>
          </a:p>
        </p:txBody>
      </p:sp>
    </p:spTree>
    <p:extLst>
      <p:ext uri="{BB962C8B-B14F-4D97-AF65-F5344CB8AC3E}">
        <p14:creationId xmlns:p14="http://schemas.microsoft.com/office/powerpoint/2010/main" val="268794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2 Imagen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936" y="332656"/>
            <a:ext cx="724812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348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2297" y="173038"/>
            <a:ext cx="7704119" cy="832233"/>
          </a:xfrm>
          <a:prstGeom prst="rect">
            <a:avLst/>
          </a:prstGeom>
          <a:solidFill>
            <a:srgbClr val="E6B9B8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wrap="square" lIns="92674" tIns="46332" rIns="92674" bIns="46332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1" kern="0" dirty="0">
                <a:solidFill>
                  <a:srgbClr val="7030A0"/>
                </a:solidFill>
                <a:latin typeface="Georgia" pitchFamily="18"/>
                <a:cs typeface="+mn-cs"/>
              </a:rPr>
              <a:t>Descripción de problemas, funciones, retos,  actividades profesionales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57812" y="908050"/>
            <a:ext cx="3786187" cy="4094664"/>
          </a:xfrm>
          <a:prstGeom prst="rect">
            <a:avLst/>
          </a:prstGeom>
          <a:solidFill>
            <a:srgbClr val="9966FF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wrap="square" lIns="92674" tIns="46332" rIns="92674" bIns="46332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200" b="1" kern="0" dirty="0">
                <a:solidFill>
                  <a:srgbClr val="639729"/>
                </a:solidFill>
                <a:latin typeface="Georgia" pitchFamily="18"/>
                <a:cs typeface="+mn-cs"/>
              </a:rPr>
              <a:t>ÁMBITOS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8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1. Planeación  del aprendizaje.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2. Organización del ambiente del aula.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3. Evaluación educativa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4. Promoción del aprendizaje de todos los alumnos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5. Compromiso y responsabilidad </a:t>
            </a:r>
            <a:b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</a:b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con la profesión.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6.Vinculación con la institución </a:t>
            </a:r>
            <a:b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</a:b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y el entorno</a:t>
            </a:r>
          </a:p>
        </p:txBody>
      </p:sp>
      <p:sp>
        <p:nvSpPr>
          <p:cNvPr id="5" name="4 Elipse"/>
          <p:cNvSpPr/>
          <p:nvPr/>
        </p:nvSpPr>
        <p:spPr>
          <a:xfrm>
            <a:off x="2823558" y="1953856"/>
            <a:ext cx="2391381" cy="201171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chemeClr val="accent3">
              <a:lumMod val="75000"/>
            </a:schemeClr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COMPETENCIAS PROFESIONALES</a:t>
            </a:r>
          </a:p>
        </p:txBody>
      </p:sp>
      <p:sp>
        <p:nvSpPr>
          <p:cNvPr id="6" name="5 Flecha a la derecha con bandas"/>
          <p:cNvSpPr/>
          <p:nvPr/>
        </p:nvSpPr>
        <p:spPr>
          <a:xfrm rot="6749088">
            <a:off x="4597400" y="3143251"/>
            <a:ext cx="250825" cy="349250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4000"/>
              <a:gd name="f10" fmla="val 10800"/>
              <a:gd name="f11" fmla="val 21800"/>
              <a:gd name="f12" fmla="val 1000"/>
              <a:gd name="f13" fmla="val 2000"/>
              <a:gd name="f14" fmla="val 3000"/>
              <a:gd name="f15" fmla="+- 0 0 0"/>
              <a:gd name="f16" fmla="+- 0 0 180"/>
              <a:gd name="f17" fmla="*/ f5 1 21600"/>
              <a:gd name="f18" fmla="*/ f6 1 21600"/>
              <a:gd name="f19" fmla="pin 4000 f0 21600"/>
              <a:gd name="f20" fmla="pin 0 f1 10800"/>
              <a:gd name="f21" fmla="*/ f15 f2 1"/>
              <a:gd name="f22" fmla="*/ f16 f2 1"/>
              <a:gd name="f23" fmla="val f19"/>
              <a:gd name="f24" fmla="val f20"/>
              <a:gd name="f25" fmla="+- f8 0 f20"/>
              <a:gd name="f26" fmla="+- f8 0 f19"/>
              <a:gd name="f27" fmla="*/ f19 f17 1"/>
              <a:gd name="f28" fmla="*/ f20 f18 1"/>
              <a:gd name="f29" fmla="*/ 4000 f17 1"/>
              <a:gd name="f30" fmla="*/ 0 f18 1"/>
              <a:gd name="f31" fmla="*/ f21 1 f4"/>
              <a:gd name="f32" fmla="*/ 21600 f18 1"/>
              <a:gd name="f33" fmla="*/ f22 1 f4"/>
              <a:gd name="f34" fmla="*/ f26 f20 1"/>
              <a:gd name="f35" fmla="*/ f25 f18 1"/>
              <a:gd name="f36" fmla="*/ f24 f18 1"/>
              <a:gd name="f37" fmla="*/ f23 f17 1"/>
              <a:gd name="f38" fmla="+- f31 0 f3"/>
              <a:gd name="f39" fmla="+- f33 0 f3"/>
              <a:gd name="f40" fmla="*/ f34 1 10800"/>
              <a:gd name="f41" fmla="+- f19 f40 0"/>
              <a:gd name="f42" fmla="*/ f41 f17 1"/>
            </a:gdLst>
            <a:ahLst>
              <a:ahXY gdRefX="f0" minX="f9" maxX="f8" gdRefY="f1" minY="f7" maxY="f10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37" y="f30"/>
              </a:cxn>
              <a:cxn ang="f39">
                <a:pos x="f37" y="f32"/>
              </a:cxn>
            </a:cxnLst>
            <a:rect l="f29" t="f36" r="f42" b="f35"/>
            <a:pathLst>
              <a:path w="21600" h="21600">
                <a:moveTo>
                  <a:pt x="f23" y="f7"/>
                </a:moveTo>
                <a:lnTo>
                  <a:pt x="f8" y="f10"/>
                </a:lnTo>
                <a:lnTo>
                  <a:pt x="f23" y="f11"/>
                </a:lnTo>
                <a:lnTo>
                  <a:pt x="f23" y="f25"/>
                </a:lnTo>
                <a:lnTo>
                  <a:pt x="f9" y="f25"/>
                </a:lnTo>
                <a:lnTo>
                  <a:pt x="f9" y="f24"/>
                </a:lnTo>
                <a:lnTo>
                  <a:pt x="f23" y="f24"/>
                </a:lnTo>
                <a:lnTo>
                  <a:pt x="f23" y="f7"/>
                </a:lnTo>
                <a:moveTo>
                  <a:pt x="f7" y="f24"/>
                </a:moveTo>
                <a:lnTo>
                  <a:pt x="f7" y="f25"/>
                </a:lnTo>
                <a:lnTo>
                  <a:pt x="f12" y="f25"/>
                </a:lnTo>
                <a:lnTo>
                  <a:pt x="f12" y="f24"/>
                </a:lnTo>
                <a:lnTo>
                  <a:pt x="f7" y="f24"/>
                </a:lnTo>
                <a:moveTo>
                  <a:pt x="f13" y="f24"/>
                </a:moveTo>
                <a:lnTo>
                  <a:pt x="f13" y="f25"/>
                </a:lnTo>
                <a:lnTo>
                  <a:pt x="f14" y="f25"/>
                </a:lnTo>
                <a:lnTo>
                  <a:pt x="f14" y="f24"/>
                </a:lnTo>
                <a:lnTo>
                  <a:pt x="f13" y="f24"/>
                </a:lnTo>
                <a:close/>
              </a:path>
            </a:pathLst>
          </a:custGeo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6 Flecha abajo"/>
          <p:cNvSpPr/>
          <p:nvPr/>
        </p:nvSpPr>
        <p:spPr>
          <a:xfrm rot="17884465">
            <a:off x="2955416" y="3475757"/>
            <a:ext cx="357188" cy="990815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2267744" y="4044950"/>
            <a:ext cx="3090069" cy="7778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chemeClr val="accent2">
              <a:lumMod val="75000"/>
            </a:schemeClr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UNIDADES DE COMPETENCIA</a:t>
            </a:r>
          </a:p>
        </p:txBody>
      </p:sp>
      <p:sp>
        <p:nvSpPr>
          <p:cNvPr id="9" name="8 Elipse"/>
          <p:cNvSpPr/>
          <p:nvPr/>
        </p:nvSpPr>
        <p:spPr>
          <a:xfrm>
            <a:off x="2530475" y="4857750"/>
            <a:ext cx="2398714" cy="8636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rgbClr val="FF3399"/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SABERES O TIPOS DE CONTENIDO</a:t>
            </a:r>
          </a:p>
        </p:txBody>
      </p:sp>
      <p:sp>
        <p:nvSpPr>
          <p:cNvPr id="10" name="9 Flecha abajo"/>
          <p:cNvSpPr/>
          <p:nvPr/>
        </p:nvSpPr>
        <p:spPr>
          <a:xfrm rot="17884465">
            <a:off x="3970338" y="4873625"/>
            <a:ext cx="357187" cy="309563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5218689" y="4991006"/>
            <a:ext cx="2290979" cy="114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74" tIns="46332" rIns="92674" bIns="463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FACTUALES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CONCEPTUALES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PROCEDIMENTALES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ACTITUDINALES O AXIOLÓGICOS</a:t>
            </a:r>
          </a:p>
          <a:p>
            <a:pPr eaLnBrk="1" hangingPunct="1"/>
            <a:endParaRPr lang="es-ES" sz="800" b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2" name="11 Cerrar llave"/>
          <p:cNvSpPr/>
          <p:nvPr/>
        </p:nvSpPr>
        <p:spPr>
          <a:xfrm flipH="1">
            <a:off x="4857270" y="5009356"/>
            <a:ext cx="722841" cy="1000125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38103">
            <a:solidFill>
              <a:srgbClr val="9BBB59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133" name="12 Flecha a la derecha con bandas"/>
          <p:cNvSpPr>
            <a:spLocks/>
          </p:cNvSpPr>
          <p:nvPr/>
        </p:nvSpPr>
        <p:spPr bwMode="auto">
          <a:xfrm rot="5400013">
            <a:off x="4437063" y="5867400"/>
            <a:ext cx="504825" cy="5238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000 w 21600"/>
              <a:gd name="T19" fmla="*/ 5400 h 21600"/>
              <a:gd name="T20" fmla="*/ 162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800" y="0"/>
                </a:moveTo>
                <a:lnTo>
                  <a:pt x="21600" y="10800"/>
                </a:lnTo>
                <a:lnTo>
                  <a:pt x="10800" y="21800"/>
                </a:lnTo>
                <a:lnTo>
                  <a:pt x="10800" y="16200"/>
                </a:lnTo>
                <a:lnTo>
                  <a:pt x="4000" y="16200"/>
                </a:lnTo>
                <a:lnTo>
                  <a:pt x="4000" y="5400"/>
                </a:lnTo>
                <a:lnTo>
                  <a:pt x="10800" y="5400"/>
                </a:lnTo>
                <a:lnTo>
                  <a:pt x="10800" y="0"/>
                </a:lnTo>
                <a:moveTo>
                  <a:pt x="0" y="5400"/>
                </a:moveTo>
                <a:lnTo>
                  <a:pt x="0" y="16200"/>
                </a:lnTo>
                <a:lnTo>
                  <a:pt x="1000" y="16200"/>
                </a:lnTo>
                <a:lnTo>
                  <a:pt x="1000" y="5400"/>
                </a:lnTo>
                <a:lnTo>
                  <a:pt x="0" y="5400"/>
                </a:lnTo>
                <a:moveTo>
                  <a:pt x="2000" y="5400"/>
                </a:moveTo>
                <a:lnTo>
                  <a:pt x="2000" y="16200"/>
                </a:lnTo>
                <a:lnTo>
                  <a:pt x="3000" y="16200"/>
                </a:lnTo>
                <a:lnTo>
                  <a:pt x="3000" y="5400"/>
                </a:lnTo>
                <a:lnTo>
                  <a:pt x="2000" y="5400"/>
                </a:lnTo>
                <a:close/>
              </a:path>
            </a:pathLst>
          </a:custGeom>
          <a:solidFill>
            <a:srgbClr val="FFFFFF"/>
          </a:solidFill>
          <a:ln w="25402">
            <a:solidFill>
              <a:srgbClr val="9BBB59"/>
            </a:solidFill>
            <a:round/>
            <a:headEnd/>
            <a:tailEnd/>
          </a:ln>
        </p:spPr>
        <p:txBody>
          <a:bodyPr lIns="92674" tIns="46332" rIns="92674" bIns="46332" anchor="ctr" anchorCtr="1"/>
          <a:lstStyle/>
          <a:p>
            <a:endParaRPr lang="es-MX" dirty="0"/>
          </a:p>
        </p:txBody>
      </p:sp>
      <p:sp>
        <p:nvSpPr>
          <p:cNvPr id="14" name="13 Flecha abajo"/>
          <p:cNvSpPr/>
          <p:nvPr/>
        </p:nvSpPr>
        <p:spPr>
          <a:xfrm rot="16365531">
            <a:off x="4841875" y="6246813"/>
            <a:ext cx="357188" cy="309562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4000500" y="6215063"/>
            <a:ext cx="9286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74" tIns="46332" rIns="92674" bIns="463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1600" b="1" dirty="0">
                <a:solidFill>
                  <a:srgbClr val="00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cursos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683568" y="2484644"/>
            <a:ext cx="1846907" cy="1015895"/>
          </a:xfrm>
          <a:prstGeom prst="rect">
            <a:avLst/>
          </a:prstGeom>
          <a:solidFill>
            <a:srgbClr val="92D050"/>
          </a:solidFill>
          <a:ln w="9528">
            <a:solidFill>
              <a:srgbClr val="98B954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 dirty="0">
                <a:solidFill>
                  <a:srgbClr val="000000"/>
                </a:solidFill>
                <a:latin typeface="Georgia" pitchFamily="18"/>
                <a:cs typeface="+mn-cs"/>
              </a:rPr>
              <a:t>COMPETENCIAS GENÉRICAS</a:t>
            </a:r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 rot="8061162" flipV="1">
            <a:off x="633440" y="1041397"/>
            <a:ext cx="2422062" cy="107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74" tIns="46332" rIns="92674" bIns="46332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3200" b="1" dirty="0">
                <a:solidFill>
                  <a:srgbClr val="FF3399"/>
                </a:solidFill>
                <a:latin typeface="Georgia" pitchFamily="18" charset="0"/>
              </a:rPr>
              <a:t>Perfil de egreso</a:t>
            </a:r>
          </a:p>
        </p:txBody>
      </p:sp>
      <p:sp>
        <p:nvSpPr>
          <p:cNvPr id="18" name="19 Flecha abajo"/>
          <p:cNvSpPr/>
          <p:nvPr/>
        </p:nvSpPr>
        <p:spPr>
          <a:xfrm rot="17106537">
            <a:off x="2486025" y="3709988"/>
            <a:ext cx="365125" cy="1187450"/>
          </a:xfrm>
          <a:custGeom>
            <a:avLst>
              <a:gd name="f0" fmla="val 1828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9" name="20 Elipse"/>
          <p:cNvSpPr/>
          <p:nvPr/>
        </p:nvSpPr>
        <p:spPr>
          <a:xfrm>
            <a:off x="5214938" y="6000750"/>
            <a:ext cx="1593850" cy="8572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rgbClr val="E6B9B8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i="1" kern="0" dirty="0">
                <a:solidFill>
                  <a:srgbClr val="000000"/>
                </a:solidFill>
                <a:latin typeface="Georgia" pitchFamily="18"/>
                <a:cs typeface="+mn-cs"/>
              </a:rPr>
              <a:t>MALLA CURRICULAR</a:t>
            </a:r>
          </a:p>
        </p:txBody>
      </p:sp>
      <p:cxnSp>
        <p:nvCxnSpPr>
          <p:cNvPr id="20" name="21 Conector recto de flecha"/>
          <p:cNvCxnSpPr>
            <a:stCxn id="17" idx="2"/>
            <a:endCxn id="16" idx="0"/>
          </p:cNvCxnSpPr>
          <p:nvPr/>
        </p:nvCxnSpPr>
        <p:spPr>
          <a:xfrm flipH="1">
            <a:off x="1607022" y="1957583"/>
            <a:ext cx="623023" cy="527061"/>
          </a:xfrm>
          <a:prstGeom prst="straightConnector1">
            <a:avLst/>
          </a:prstGeom>
          <a:noFill/>
          <a:ln w="38103">
            <a:solidFill>
              <a:srgbClr val="9BBB59"/>
            </a:solidFill>
            <a:prstDash val="solid"/>
            <a:tailEnd type="arrow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cxnSp>
      <p:cxnSp>
        <p:nvCxnSpPr>
          <p:cNvPr id="21" name="22 Conector recto de flecha"/>
          <p:cNvCxnSpPr/>
          <p:nvPr/>
        </p:nvCxnSpPr>
        <p:spPr>
          <a:xfrm>
            <a:off x="1476744" y="1953856"/>
            <a:ext cx="2107461" cy="1230116"/>
          </a:xfrm>
          <a:prstGeom prst="straightConnector1">
            <a:avLst/>
          </a:prstGeom>
          <a:noFill/>
          <a:ln w="38103">
            <a:solidFill>
              <a:srgbClr val="9BBB59"/>
            </a:solidFill>
            <a:prstDash val="solid"/>
            <a:tailEnd type="arrow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cxnSp>
      <p:sp>
        <p:nvSpPr>
          <p:cNvPr id="22" name="23 CuadroTexto"/>
          <p:cNvSpPr txBox="1"/>
          <p:nvPr/>
        </p:nvSpPr>
        <p:spPr>
          <a:xfrm>
            <a:off x="6875462" y="5876924"/>
            <a:ext cx="2017017" cy="401345"/>
          </a:xfrm>
          <a:prstGeom prst="rect">
            <a:avLst/>
          </a:prstGeom>
          <a:noFill/>
          <a:ln>
            <a:noFill/>
          </a:ln>
        </p:spPr>
        <p:txBody>
          <a:bodyPr wrap="square" lIns="92674" tIns="46332" rIns="92674" bIns="4633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Georgia" pitchFamily="18"/>
                <a:ea typeface="Arial Unicode MS" pitchFamily="34"/>
                <a:cs typeface="Arial Unicode MS" pitchFamily="34"/>
              </a:rPr>
              <a:t>Programas</a:t>
            </a:r>
          </a:p>
        </p:txBody>
      </p:sp>
      <p:sp>
        <p:nvSpPr>
          <p:cNvPr id="23" name="24 Flecha derecha"/>
          <p:cNvSpPr/>
          <p:nvPr/>
        </p:nvSpPr>
        <p:spPr>
          <a:xfrm>
            <a:off x="6804025" y="6308725"/>
            <a:ext cx="144463" cy="142875"/>
          </a:xfrm>
          <a:custGeom>
            <a:avLst>
              <a:gd name="f0" fmla="val 1091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5120" name="5119 Flecha derecha"/>
          <p:cNvSpPr/>
          <p:nvPr/>
        </p:nvSpPr>
        <p:spPr>
          <a:xfrm>
            <a:off x="4044274" y="1584592"/>
            <a:ext cx="128662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121" name="5120 Flecha abajo"/>
          <p:cNvSpPr/>
          <p:nvPr/>
        </p:nvSpPr>
        <p:spPr>
          <a:xfrm flipH="1">
            <a:off x="4076629" y="1005271"/>
            <a:ext cx="369051" cy="7454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00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/>
      <p:bldP spid="15" grpId="0"/>
      <p:bldP spid="16" grpId="0" animBg="1"/>
      <p:bldP spid="17" grpId="0"/>
      <p:bldP spid="19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3107222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CuadroTexto"/>
          <p:cNvSpPr txBox="1">
            <a:spLocks noChangeArrowheads="1"/>
          </p:cNvSpPr>
          <p:nvPr/>
        </p:nvSpPr>
        <p:spPr bwMode="auto">
          <a:xfrm>
            <a:off x="2765426" y="333375"/>
            <a:ext cx="38635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 b="1" i="1" dirty="0">
                <a:latin typeface="Georgia" pitchFamily="18" charset="0"/>
              </a:rPr>
              <a:t>Reforma curricular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2138" y="856595"/>
            <a:ext cx="24479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Perfil de egreso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1256705"/>
            <a:ext cx="806489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Competencias Genéricas</a:t>
            </a:r>
          </a:p>
          <a:p>
            <a:pPr>
              <a:defRPr/>
            </a:pPr>
            <a:endParaRPr lang="es-MX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Usa su pensamiento crítico y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creativo para la solución de problemas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y la toma de decisiones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Aprende de manera permanente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Colabora con otros para generar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 proyectos innovadores y de impacto social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Actúa con sentido ético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Aplica sus habilidades comunicativas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en diversos contextos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Emplea las tecnologías de la información</a:t>
            </a:r>
          </a:p>
          <a:p>
            <a:pPr>
              <a:defRPr/>
            </a:pPr>
            <a:r>
              <a:rPr lang="es-MX" b="1" i="1" dirty="0">
                <a:latin typeface="Georgia" pitchFamily="18" charset="0"/>
              </a:rPr>
              <a:t>  y la comunicación. </a:t>
            </a:r>
          </a:p>
          <a:p>
            <a:pPr>
              <a:defRPr/>
            </a:pPr>
            <a:endParaRPr lang="es-MX" sz="1400" dirty="0">
              <a:latin typeface="Georgia" pitchFamily="18" charset="0"/>
            </a:endParaRPr>
          </a:p>
        </p:txBody>
      </p:sp>
      <p:sp>
        <p:nvSpPr>
          <p:cNvPr id="31749" name="6 Proceso alternativo"/>
          <p:cNvSpPr>
            <a:spLocks noChangeArrowheads="1"/>
          </p:cNvSpPr>
          <p:nvPr/>
        </p:nvSpPr>
        <p:spPr bwMode="auto">
          <a:xfrm>
            <a:off x="1042988" y="1989138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  <p:sp>
        <p:nvSpPr>
          <p:cNvPr id="31750" name="7 Proceso alternativo"/>
          <p:cNvSpPr>
            <a:spLocks noChangeArrowheads="1"/>
          </p:cNvSpPr>
          <p:nvPr/>
        </p:nvSpPr>
        <p:spPr bwMode="auto">
          <a:xfrm>
            <a:off x="6516688" y="2636838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  <p:sp>
        <p:nvSpPr>
          <p:cNvPr id="31751" name="8 Proceso alternativo"/>
          <p:cNvSpPr>
            <a:spLocks noChangeArrowheads="1"/>
          </p:cNvSpPr>
          <p:nvPr/>
        </p:nvSpPr>
        <p:spPr bwMode="auto">
          <a:xfrm>
            <a:off x="5580063" y="2349500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48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0"/>
            <a:ext cx="896448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Competencias  profesionales</a:t>
            </a:r>
          </a:p>
          <a:p>
            <a:pPr>
              <a:defRPr/>
            </a:pPr>
            <a:endParaRPr lang="es-MX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4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Diseña planeaciones didácticas, aplicando sus conocimientos   pedagógicos y disciplinares para responder a las necesidades del contexto en el marco de los planes y programas de educación básica</a:t>
            </a:r>
            <a:r>
              <a:rPr lang="es-MX" sz="1600" b="1" dirty="0" smtClean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.</a:t>
            </a: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Genera ambientes formativos para propiciar la autonomía y promover  el desarrollo de conocimientos, habilidades, actitudes y valores en los alumnos.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Aplica críticamente el plan y programas de estudio de la educación básica para alcanzar los propósitos educativos y contribuir al pleno   desenvolvimiento de las capacidades de los alumnos del nivel </a:t>
            </a:r>
            <a:r>
              <a:rPr lang="es-MX" sz="1600" b="1" dirty="0" smtClean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escolar</a:t>
            </a: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Usa las TIC como herramienta de enseñanza y aprendizaje.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Emplea la evaluación para intervenir en los diferentes ámbitos y    momentos de la tarea educativa</a:t>
            </a:r>
            <a:r>
              <a:rPr lang="es-MX" sz="1600" b="1" dirty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Propicia y regula espacios de aprendizaje incluyentes para los alumnos, con el fin de promover la convivencia, el respeto y la aceptación.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Actúa de manera ética ante la diversidad de situaciones que se presentan en la práctica profesional.</a:t>
            </a:r>
          </a:p>
          <a:p>
            <a:pPr>
              <a:defRPr/>
            </a:pP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Utiliza recursos de la investigación educativa para enriquecer  la práctica docente, expresando su interés por la ciencia y la propia investigación</a:t>
            </a:r>
            <a:r>
              <a:rPr lang="es-MX" sz="1600" b="1" dirty="0" smtClean="0">
                <a:latin typeface="Georgia" pitchFamily="18" charset="0"/>
              </a:rPr>
              <a:t>.</a:t>
            </a: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 Interviene de manera colaborativa con la comunidad escolar, padres de familia, autoridades y docentes, en la toma de decisiones y en el desarrollo de alternativas de solución.</a:t>
            </a:r>
          </a:p>
        </p:txBody>
      </p:sp>
    </p:spTree>
    <p:extLst>
      <p:ext uri="{BB962C8B-B14F-4D97-AF65-F5344CB8AC3E}">
        <p14:creationId xmlns:p14="http://schemas.microsoft.com/office/powerpoint/2010/main" val="2032839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b="1" dirty="0" smtClean="0">
                <a:latin typeface="Calibri" pitchFamily="34" charset="0"/>
              </a:rPr>
              <a:t>RELACIÓN CON OTROS CURSOS</a:t>
            </a:r>
          </a:p>
        </p:txBody>
      </p:sp>
      <p:sp>
        <p:nvSpPr>
          <p:cNvPr id="8195" name="3 Marcador de contenido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ctr" eaLnBrk="1" hangingPunct="1">
              <a:buFont typeface="Courier New" pitchFamily="49" charset="0"/>
              <a:buChar char="o"/>
            </a:pPr>
            <a:r>
              <a:rPr lang="es-MX" sz="2800" dirty="0" smtClean="0">
                <a:latin typeface="Calibri" pitchFamily="34" charset="0"/>
              </a:rPr>
              <a:t>Curso de Observación y Análisis de la Práctica Educativa</a:t>
            </a:r>
          </a:p>
          <a:p>
            <a:pPr marL="457200" indent="-457200" algn="ctr" eaLnBrk="1" hangingPunct="1">
              <a:buFont typeface="Courier New" pitchFamily="49" charset="0"/>
              <a:buChar char="o"/>
            </a:pPr>
            <a:r>
              <a:rPr lang="es-MX" sz="2800" dirty="0" smtClean="0">
                <a:latin typeface="Calibri" pitchFamily="34" charset="0"/>
              </a:rPr>
              <a:t>Panorama Actual de la Educación Básica en México.</a:t>
            </a:r>
          </a:p>
          <a:p>
            <a:pPr algn="ctr" eaLnBrk="1" hangingPunct="1"/>
            <a:r>
              <a:rPr lang="es-MX" sz="2800" dirty="0" smtClean="0">
                <a:latin typeface="Calibri" pitchFamily="34" charset="0"/>
              </a:rPr>
              <a:t>Al ofrecer las herramientas para la reflexión y el análisis de la  formación y profesionalización docente, y el logro gradual de las competencias genéricas y profesionales</a:t>
            </a:r>
          </a:p>
        </p:txBody>
      </p:sp>
    </p:spTree>
    <p:extLst>
      <p:ext uri="{BB962C8B-B14F-4D97-AF65-F5344CB8AC3E}">
        <p14:creationId xmlns:p14="http://schemas.microsoft.com/office/powerpoint/2010/main" val="1694155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Períodos de Evaluación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484784"/>
            <a:ext cx="7853496" cy="453650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Primera Evaluación:</a:t>
            </a:r>
          </a:p>
          <a:p>
            <a:pPr lvl="3"/>
            <a:r>
              <a:rPr lang="en-US" sz="2800" b="1" dirty="0" smtClean="0"/>
              <a:t>2,3,4 de Octubre  exámenes institucionales</a:t>
            </a:r>
          </a:p>
          <a:p>
            <a:pPr lvl="3"/>
            <a:r>
              <a:rPr lang="en-US" sz="2800" b="1" dirty="0" smtClean="0"/>
              <a:t>9 y 10 subir calificaciones</a:t>
            </a:r>
          </a:p>
          <a:p>
            <a:r>
              <a:rPr lang="en-US" sz="2800" dirty="0" smtClean="0"/>
              <a:t>Segunda Evaluación:</a:t>
            </a:r>
          </a:p>
          <a:p>
            <a:pPr lvl="3"/>
            <a:r>
              <a:rPr lang="en-US" sz="2800" b="1" dirty="0" smtClean="0"/>
              <a:t> 11, 12,  13 de Noviembre exámenes institucionales</a:t>
            </a:r>
          </a:p>
          <a:p>
            <a:pPr lvl="3"/>
            <a:r>
              <a:rPr lang="en-US" sz="2800" b="1" dirty="0" smtClean="0"/>
              <a:t>25 y 26 subir calificaciones</a:t>
            </a:r>
          </a:p>
          <a:p>
            <a:r>
              <a:rPr lang="en-US" sz="2800" dirty="0" smtClean="0"/>
              <a:t>Tercera Evaluación:</a:t>
            </a:r>
          </a:p>
          <a:p>
            <a:pPr lvl="3"/>
            <a:r>
              <a:rPr lang="en-US" sz="2800" b="1" dirty="0" smtClean="0"/>
              <a:t>13, 14, 15  de Enero exámenes semestrales</a:t>
            </a:r>
          </a:p>
          <a:p>
            <a:pPr lvl="3"/>
            <a:r>
              <a:rPr lang="en-US" sz="2800" b="1" dirty="0" smtClean="0"/>
              <a:t>20 y 21 subir calificaciones</a:t>
            </a:r>
          </a:p>
          <a:p>
            <a:pPr lvl="3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90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s-MX" sz="3200" b="1" dirty="0" smtClean="0">
                <a:latin typeface="Calibri" pitchFamily="34" charset="0"/>
              </a:rPr>
              <a:t>CRITERIOS DE EVALUACIÓN</a:t>
            </a:r>
          </a:p>
        </p:txBody>
      </p:sp>
      <p:sp>
        <p:nvSpPr>
          <p:cNvPr id="18435" name="2 Marcador de contenido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/>
            <a:endParaRPr lang="es-MX" sz="2800" dirty="0" smtClean="0">
              <a:latin typeface="Calibri" pitchFamily="34" charset="0"/>
            </a:endParaRPr>
          </a:p>
          <a:p>
            <a:pPr marL="457200" indent="-457200" algn="just" eaLnBrk="1">
              <a:buFont typeface="Arial" pitchFamily="34" charset="0"/>
              <a:buChar char="•"/>
            </a:pPr>
            <a:r>
              <a:rPr lang="es-MX" sz="2800" dirty="0" smtClean="0">
                <a:latin typeface="Calibri" pitchFamily="34" charset="0"/>
              </a:rPr>
              <a:t>	</a:t>
            </a:r>
            <a:r>
              <a:rPr sz="2800" dirty="0" smtClean="0">
                <a:latin typeface="Calibri" pitchFamily="34" charset="0"/>
              </a:rPr>
              <a:t>Asistir el 85% a las sesiones de cada per</a:t>
            </a:r>
            <a:r>
              <a:rPr lang="es-MX" sz="2800" dirty="0">
                <a:latin typeface="Calibri" pitchFamily="34" charset="0"/>
              </a:rPr>
              <a:t>í</a:t>
            </a:r>
            <a:r>
              <a:rPr sz="2800" dirty="0" smtClean="0">
                <a:latin typeface="Calibri" pitchFamily="34" charset="0"/>
              </a:rPr>
              <a:t>odo y presentar actitudes y valores acordes a la formación profesional.</a:t>
            </a:r>
            <a:r>
              <a:rPr lang="es-MX" sz="2800" dirty="0" smtClean="0">
                <a:latin typeface="Calibri" pitchFamily="34" charset="0"/>
              </a:rPr>
              <a:t> La actitud negativa del alumno será causa de reprobación según criterio del docente</a:t>
            </a:r>
          </a:p>
          <a:p>
            <a:pPr algn="just" eaLnBrk="1"/>
            <a:endParaRPr sz="2800" dirty="0" smtClean="0">
              <a:latin typeface="Calibri" pitchFamily="34" charset="0"/>
            </a:endParaRPr>
          </a:p>
          <a:p>
            <a:pPr marL="457200" indent="-457200" algn="just" eaLnBrk="1">
              <a:buFont typeface="Arial" pitchFamily="34" charset="0"/>
              <a:buChar char="•"/>
            </a:pPr>
            <a:r>
              <a:rPr lang="es-MX" sz="2800" dirty="0" smtClean="0">
                <a:latin typeface="Calibri" pitchFamily="34" charset="0"/>
              </a:rPr>
              <a:t>	Nota los % serán con base a las rúbricas.</a:t>
            </a:r>
          </a:p>
        </p:txBody>
      </p:sp>
      <p:sp>
        <p:nvSpPr>
          <p:cNvPr id="2" name="1 Pergamino horizontal"/>
          <p:cNvSpPr/>
          <p:nvPr/>
        </p:nvSpPr>
        <p:spPr>
          <a:xfrm>
            <a:off x="323528" y="0"/>
            <a:ext cx="7272808" cy="1268760"/>
          </a:xfrm>
          <a:prstGeom prst="horizontalScroll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i="1" dirty="0" smtClean="0"/>
              <a:t>CRITERIOS DE EVALUACION</a:t>
            </a:r>
            <a:endParaRPr lang="es-MX" sz="4000" b="1" i="1" dirty="0"/>
          </a:p>
        </p:txBody>
      </p:sp>
    </p:spTree>
    <p:extLst>
      <p:ext uri="{BB962C8B-B14F-4D97-AF65-F5344CB8AC3E}">
        <p14:creationId xmlns:p14="http://schemas.microsoft.com/office/powerpoint/2010/main" val="4043739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i="1" dirty="0" smtClean="0"/>
              <a:t>     CRITERIOS DE EVALUACION</a:t>
            </a:r>
            <a:endParaRPr lang="es-ES" sz="40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-63498" y="1124744"/>
            <a:ext cx="903649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Porcentaje </a:t>
            </a:r>
            <a:r>
              <a:rPr lang="es-ES" sz="2000" b="1" dirty="0"/>
              <a:t>de evaluación </a:t>
            </a:r>
            <a:r>
              <a:rPr lang="es-ES" sz="2000" b="1" dirty="0" smtClean="0"/>
              <a:t>  40%    </a:t>
            </a:r>
            <a:endParaRPr lang="es-ES" sz="2000" b="1" dirty="0" smtClean="0"/>
          </a:p>
          <a:p>
            <a:r>
              <a:rPr lang="es-ES" sz="2000" b="1" dirty="0" smtClean="0"/>
              <a:t>                      </a:t>
            </a:r>
            <a:endParaRPr lang="es-MX" sz="2000" dirty="0"/>
          </a:p>
          <a:p>
            <a:r>
              <a:rPr lang="es-ES" sz="2000" b="1" smtClean="0">
                <a:solidFill>
                  <a:schemeClr val="accent3">
                    <a:lumMod val="75000"/>
                  </a:schemeClr>
                </a:solidFill>
              </a:rPr>
              <a:t>Exámenes </a:t>
            </a:r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parcial 10% e institucional 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30</a:t>
            </a:r>
            <a:r>
              <a:rPr lang="es-ES" sz="2000" b="1" smtClean="0">
                <a:solidFill>
                  <a:schemeClr val="accent3">
                    <a:lumMod val="75000"/>
                  </a:schemeClr>
                </a:solidFill>
              </a:rPr>
              <a:t>%                        </a:t>
            </a:r>
            <a:r>
              <a:rPr lang="es-ES" sz="2000" b="1" smtClean="0">
                <a:solidFill>
                  <a:schemeClr val="accent3">
                    <a:lumMod val="75000"/>
                  </a:schemeClr>
                </a:solidFill>
              </a:rPr>
              <a:t>                                   </a:t>
            </a:r>
            <a:r>
              <a:rPr lang="es-ES" sz="2000" b="1" smtClean="0"/>
              <a:t>                    </a:t>
            </a:r>
            <a:endParaRPr lang="es-MX" sz="2000" dirty="0"/>
          </a:p>
          <a:p>
            <a:endParaRPr lang="es-ES" sz="2000" b="1" dirty="0" smtClean="0"/>
          </a:p>
          <a:p>
            <a:r>
              <a:rPr lang="es-ES" sz="2000" b="1" dirty="0" smtClean="0"/>
              <a:t>Porcentaje </a:t>
            </a:r>
            <a:r>
              <a:rPr lang="es-ES" sz="2000" b="1" dirty="0"/>
              <a:t>de evaluación   40%                          </a:t>
            </a:r>
            <a:endParaRPr lang="es-MX" sz="2000" dirty="0"/>
          </a:p>
          <a:p>
            <a:r>
              <a:rPr lang="es-ES" sz="2000" b="1" dirty="0" smtClean="0"/>
              <a:t>   </a:t>
            </a:r>
            <a:endParaRPr lang="es-MX" sz="2000" dirty="0"/>
          </a:p>
          <a:p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Portafolio15</a:t>
            </a:r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 y trabajos escritos 25%</a:t>
            </a:r>
            <a:r>
              <a:rPr lang="es-ES" sz="2000" b="1" u="sng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endParaRPr lang="es-MX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s-ES_tradnl" sz="2000" b="1" dirty="0" smtClean="0"/>
          </a:p>
          <a:p>
            <a:r>
              <a:rPr lang="es-ES" sz="2000" b="1" dirty="0"/>
              <a:t>Porcentaje de evaluación   </a:t>
            </a:r>
            <a:r>
              <a:rPr lang="es-ES" sz="2000" b="1" dirty="0" smtClean="0"/>
              <a:t>20</a:t>
            </a:r>
            <a:r>
              <a:rPr lang="es-ES" sz="2000" b="1" dirty="0"/>
              <a:t>%                          </a:t>
            </a:r>
            <a:endParaRPr lang="es-MX" sz="2000" dirty="0"/>
          </a:p>
          <a:p>
            <a:endParaRPr lang="es-ES" sz="2000" b="1" dirty="0" smtClean="0"/>
          </a:p>
          <a:p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Participaciones </a:t>
            </a:r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%  y Exposiciones </a:t>
            </a:r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10%</a:t>
            </a:r>
            <a:endParaRPr lang="es-MX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s-MX" sz="2000" dirty="0"/>
          </a:p>
          <a:p>
            <a:r>
              <a:rPr lang="es-ES" b="1" dirty="0"/>
              <a:t> 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627188"/>
            <a:ext cx="8107363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00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s-ES" sz="2400" dirty="0">
                <a:latin typeface="Century Gothic" pitchFamily="34" charset="0"/>
              </a:rPr>
              <a:t>1</a:t>
            </a:r>
            <a:r>
              <a:rPr lang="es-ES" sz="2400" b="1" dirty="0">
                <a:latin typeface="Century Gothic" pitchFamily="34" charset="0"/>
              </a:rPr>
              <a:t>.- PARTICIPACIÓN EN CLASE                                                   a) Exposición individual                                                         b) Exposición por </a:t>
            </a:r>
            <a:r>
              <a:rPr lang="es-ES" sz="2400" b="1" dirty="0" smtClean="0">
                <a:latin typeface="Century Gothic" pitchFamily="34" charset="0"/>
              </a:rPr>
              <a:t>equipo</a:t>
            </a:r>
          </a:p>
          <a:p>
            <a:pPr>
              <a:lnSpc>
                <a:spcPct val="80000"/>
              </a:lnSpc>
              <a:defRPr/>
            </a:pPr>
            <a:endParaRPr lang="es-ES" sz="2400" b="1" dirty="0" smtClean="0">
              <a:latin typeface="Century Gothic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ACTITUD POSITIVA EN TODO MOMENTO                                                  2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.- TRABAJOS ESCRITOS: 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                                          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Resúmenes de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lecturas                                                            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b) Análisis de lectura                                                                    c) Ensayos                                                                                   d) Fichas de actividades                                                                                                  e) Mapas conceptuales                                                      f ) Trípticos                                                                             g) Cuadros sinópticos                                                              h) Entrevistas y cuestionarios                                                   i ) Elaboración de diapositivas                                            J) Actitud Y Disposición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3.- </a:t>
            </a:r>
            <a:r>
              <a:rPr lang="es-MX" sz="2400" b="1" dirty="0" smtClean="0">
                <a:solidFill>
                  <a:schemeClr val="tx1"/>
                </a:solidFill>
                <a:latin typeface="Century Gothic" pitchFamily="34" charset="0"/>
              </a:rPr>
              <a:t>PRÁCTICA </a:t>
            </a: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DOCENTE</a:t>
            </a:r>
            <a:endParaRPr lang="es-E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eaLnBrk="1" hangingPunct="1">
              <a:defRPr/>
            </a:pPr>
            <a:endParaRPr lang="es-MX" dirty="0" smtClean="0">
              <a:latin typeface="Comic Sans MS" pitchFamily="66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6" name="5 Multidocumento"/>
          <p:cNvSpPr/>
          <p:nvPr/>
        </p:nvSpPr>
        <p:spPr>
          <a:xfrm>
            <a:off x="1331640" y="116632"/>
            <a:ext cx="5976664" cy="1080120"/>
          </a:xfrm>
          <a:prstGeom prst="flowChartMultidocumen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i="1" dirty="0" smtClean="0"/>
              <a:t>CRITERIOS DE EVALUACION</a:t>
            </a:r>
            <a:endParaRPr lang="es-MX" sz="3200" b="1" i="1" dirty="0"/>
          </a:p>
        </p:txBody>
      </p:sp>
    </p:spTree>
    <p:extLst>
      <p:ext uri="{BB962C8B-B14F-4D97-AF65-F5344CB8AC3E}">
        <p14:creationId xmlns:p14="http://schemas.microsoft.com/office/powerpoint/2010/main" val="385867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576064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REGLAMENTO DE CLASE: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998739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contestar celular, a menos que sea urgente.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Traer los materiales a la clase.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Tal vez se revisen tareas extemporáneas pero con menos calificación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Respetar a las compañeras (en todo momento).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 puntuales.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 contará la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Permanecer en el salón, a menos que sea necesario salir.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Tener actitud positiva –de lo contrario la maestra titular podrá reprobar a la alumna(o)- y de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 exámenes no se aplicarán fuera de tiempo.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utilización de la computadora será sólo en caso necesario.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Consultar las palabras del texto leído, en caso de no entenderlas.</a:t>
            </a:r>
            <a:endParaRPr lang="es-MX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s-MX" dirty="0"/>
          </a:p>
        </p:txBody>
      </p:sp>
      <p:sp>
        <p:nvSpPr>
          <p:cNvPr id="4" name="3 Onda"/>
          <p:cNvSpPr/>
          <p:nvPr/>
        </p:nvSpPr>
        <p:spPr>
          <a:xfrm>
            <a:off x="1115616" y="476672"/>
            <a:ext cx="7128792" cy="1080120"/>
          </a:xfrm>
          <a:prstGeom prst="wav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/>
              <a:t>REGLAMENTO DE CLASE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139668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pPr algn="ctr"/>
            <a:r>
              <a:rPr lang="es-MX" dirty="0" smtClean="0"/>
              <a:t>Visitas de observación a jardines de niños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772816"/>
            <a:ext cx="7520940" cy="3579849"/>
          </a:xfrm>
        </p:spPr>
        <p:txBody>
          <a:bodyPr/>
          <a:lstStyle/>
          <a:p>
            <a:endParaRPr lang="es-MX" dirty="0" smtClean="0"/>
          </a:p>
          <a:p>
            <a:r>
              <a:rPr lang="es-MX" sz="2800" dirty="0" smtClean="0"/>
              <a:t>1ª visita a jardines de niños 6 de noviembre </a:t>
            </a:r>
          </a:p>
          <a:p>
            <a:r>
              <a:rPr lang="es-MX" sz="2800" dirty="0" smtClean="0"/>
              <a:t>2° visita a jardines de niños 5 de diciembre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03950933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83768" y="4581128"/>
            <a:ext cx="6660232" cy="22768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2400" dirty="0" smtClean="0">
                <a:latin typeface="Brush Script MT" pitchFamily="66" charset="0"/>
              </a:rPr>
              <a:t>         </a:t>
            </a:r>
            <a:r>
              <a:rPr lang="es-MX" sz="3600" dirty="0" smtClean="0">
                <a:latin typeface="Bodoni MT" pitchFamily="18" charset="0"/>
                <a:cs typeface="Times New Roman" pitchFamily="18" charset="0"/>
              </a:rPr>
              <a:t>Hay dos tipos de educación, la que te enseña a ganarte la vida y la que te enseña a vivir. </a:t>
            </a:r>
          </a:p>
          <a:p>
            <a:pPr>
              <a:buNone/>
            </a:pPr>
            <a:r>
              <a:rPr lang="es-MX" sz="3600" dirty="0" smtClean="0">
                <a:latin typeface="Bodoni MT" pitchFamily="18" charset="0"/>
              </a:rPr>
              <a:t>      Antony de Melo</a:t>
            </a:r>
          </a:p>
          <a:p>
            <a:pPr>
              <a:buNone/>
            </a:pPr>
            <a:endParaRPr lang="es-MX" sz="2800" dirty="0" smtClean="0"/>
          </a:p>
          <a:p>
            <a:endParaRPr lang="es-MX" dirty="0"/>
          </a:p>
        </p:txBody>
      </p:sp>
      <p:pic>
        <p:nvPicPr>
          <p:cNvPr id="1027" name="Picture 3" descr="C:\Users\mayra\AppData\Local\Microsoft\Windows\Temporary Internet Files\Content.IE5\PJTTK3ZB\MP90043942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48680"/>
            <a:ext cx="64008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2000" dirty="0"/>
              <a:t/>
            </a:r>
            <a:br>
              <a:rPr lang="es-MX" sz="2000" dirty="0"/>
            </a:br>
            <a:r>
              <a:rPr lang="es-MX" sz="2000" b="1" dirty="0"/>
              <a:t>Semestre </a:t>
            </a:r>
            <a:r>
              <a:rPr lang="es-MX" sz="2000" b="1" dirty="0" smtClean="0"/>
              <a:t> 1</a:t>
            </a:r>
            <a:r>
              <a:rPr lang="es-MX" sz="2000" b="1" dirty="0"/>
              <a:t>° 	Horas: </a:t>
            </a:r>
            <a:r>
              <a:rPr lang="es-MX" sz="2000" b="1" dirty="0" smtClean="0"/>
              <a:t> 4 </a:t>
            </a:r>
            <a:r>
              <a:rPr lang="es-MX" sz="2000" b="1" dirty="0"/>
              <a:t>	Créditos: </a:t>
            </a:r>
            <a:r>
              <a:rPr lang="es-MX" sz="2000" b="1" dirty="0" smtClean="0"/>
              <a:t> 4.5 </a:t>
            </a:r>
            <a:r>
              <a:rPr lang="es-MX" sz="2000" b="1" dirty="0"/>
              <a:t>	</a:t>
            </a:r>
            <a:br>
              <a:rPr lang="es-MX" sz="2000" b="1" dirty="0"/>
            </a:br>
            <a:r>
              <a:rPr lang="es-MX" sz="2000" dirty="0"/>
              <a:t/>
            </a:r>
            <a:br>
              <a:rPr lang="es-MX" sz="2000" dirty="0"/>
            </a:br>
            <a:endParaRPr lang="es-MX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517632" cy="5256584"/>
          </a:xfrm>
        </p:spPr>
        <p:txBody>
          <a:bodyPr>
            <a:normAutofit/>
          </a:bodyPr>
          <a:lstStyle/>
          <a:p>
            <a:endParaRPr lang="es-MX" sz="2000" dirty="0"/>
          </a:p>
          <a:p>
            <a:r>
              <a:rPr lang="es-MX" sz="3300" dirty="0" smtClean="0"/>
              <a:t>PROPÓSITO.</a:t>
            </a:r>
            <a:r>
              <a:rPr lang="es-MX" dirty="0"/>
              <a:t>	</a:t>
            </a:r>
          </a:p>
          <a:p>
            <a:pPr>
              <a:buNone/>
            </a:pPr>
            <a:r>
              <a:rPr lang="es-MX" dirty="0" smtClean="0"/>
              <a:t>        </a:t>
            </a:r>
            <a:endParaRPr lang="es-MX" dirty="0"/>
          </a:p>
          <a:p>
            <a:r>
              <a:rPr lang="es-ES" sz="2800" b="0" dirty="0"/>
              <a:t>M</a:t>
            </a:r>
            <a:r>
              <a:rPr lang="es-ES" sz="2800" b="0" dirty="0" smtClean="0"/>
              <a:t>ovilizar los conocimientos </a:t>
            </a:r>
            <a:r>
              <a:rPr lang="es-ES" sz="2800" b="0" dirty="0"/>
              <a:t>y experiencias previas de los estudiantes, enriquecerlos con aportes teóricos, de investigación </a:t>
            </a:r>
            <a:r>
              <a:rPr lang="es-ES" sz="2800" b="0" dirty="0" smtClean="0"/>
              <a:t>y experienciales </a:t>
            </a:r>
            <a:r>
              <a:rPr lang="es-ES" sz="2800" b="0" dirty="0"/>
              <a:t>para arribar a un nivel de comprensión y explicación más profundo con relación a la profesión de </a:t>
            </a:r>
            <a:r>
              <a:rPr lang="es-ES" sz="2800" b="0" dirty="0" err="1" smtClean="0"/>
              <a:t>ladocencia</a:t>
            </a:r>
            <a:r>
              <a:rPr lang="es-ES" sz="2800" b="0" dirty="0"/>
              <a:t>.</a:t>
            </a:r>
            <a:r>
              <a:rPr lang="es-MX" sz="2800" dirty="0" smtClean="0">
                <a:latin typeface="Bookman Old Style" pitchFamily="18" charset="0"/>
                <a:cs typeface="Times New Roman" pitchFamily="18" charset="0"/>
              </a:rPr>
              <a:t>	</a:t>
            </a:r>
            <a:endParaRPr lang="es-MX" sz="2800" dirty="0"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es-MX" sz="2800" dirty="0"/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Unidades de competencia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42210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79980613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1180938590"/>
              </p:ext>
            </p:extLst>
          </p:nvPr>
        </p:nvGraphicFramePr>
        <p:xfrm>
          <a:off x="1115616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4400" b="1" dirty="0"/>
              <a:t>Unidad de aprendizaje </a:t>
            </a:r>
            <a:r>
              <a:rPr lang="es-MX" sz="4400" b="1" dirty="0" smtClean="0"/>
              <a:t>I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 smtClean="0"/>
              <a:t> </a:t>
            </a:r>
            <a:r>
              <a:rPr lang="es-MX" b="1" dirty="0"/>
              <a:t>	</a:t>
            </a:r>
            <a:br>
              <a:rPr lang="es-MX" b="1" dirty="0"/>
            </a:br>
            <a:endParaRPr lang="es-MX" dirty="0"/>
          </a:p>
        </p:txBody>
      </p:sp>
      <p:graphicFrame>
        <p:nvGraphicFramePr>
          <p:cNvPr id="4" name="3 Diagrama"/>
          <p:cNvGraphicFramePr/>
          <p:nvPr>
            <p:extLst/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596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s-MX" sz="4800" dirty="0"/>
              <a:t/>
            </a:r>
            <a:br>
              <a:rPr lang="es-MX" sz="4800" dirty="0"/>
            </a:br>
            <a:r>
              <a:rPr lang="es-MX" sz="4000" b="1" i="1" dirty="0"/>
              <a:t>Unidad de aprendizaje </a:t>
            </a:r>
            <a:r>
              <a:rPr lang="es-MX" sz="4000" b="1" i="1" dirty="0" smtClean="0"/>
              <a:t>II </a:t>
            </a:r>
            <a:r>
              <a:rPr lang="es-MX" sz="4800" b="1" dirty="0"/>
              <a:t>	</a:t>
            </a:r>
            <a:br>
              <a:rPr lang="es-MX" sz="4800" b="1" dirty="0"/>
            </a:br>
            <a:endParaRPr lang="es-MX" sz="4800" dirty="0"/>
          </a:p>
        </p:txBody>
      </p:sp>
      <p:graphicFrame>
        <p:nvGraphicFramePr>
          <p:cNvPr id="4" name="3 Diagrama"/>
          <p:cNvGraphicFramePr/>
          <p:nvPr>
            <p:extLst/>
          </p:nvPr>
        </p:nvGraphicFramePr>
        <p:xfrm>
          <a:off x="575048" y="1484784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253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>
            <a:noAutofit/>
          </a:bodyPr>
          <a:lstStyle/>
          <a:p>
            <a:pPr algn="ctr"/>
            <a:r>
              <a:rPr lang="es-MX" sz="5400" dirty="0"/>
              <a:t/>
            </a:r>
            <a:br>
              <a:rPr lang="es-MX" sz="5400" dirty="0"/>
            </a:br>
            <a:r>
              <a:rPr lang="es-MX" sz="4400" b="1" dirty="0"/>
              <a:t>Unidad de aprendizaje </a:t>
            </a:r>
            <a:r>
              <a:rPr lang="es-MX" sz="4400" b="1" dirty="0" smtClean="0"/>
              <a:t>III </a:t>
            </a:r>
            <a:r>
              <a:rPr lang="es-MX" sz="5400" b="1" dirty="0"/>
              <a:t/>
            </a:r>
            <a:br>
              <a:rPr lang="es-MX" sz="5400" b="1" dirty="0"/>
            </a:br>
            <a:endParaRPr lang="es-MX" sz="5400" dirty="0"/>
          </a:p>
        </p:txBody>
      </p:sp>
      <p:graphicFrame>
        <p:nvGraphicFramePr>
          <p:cNvPr id="5" name="4 Diagrama"/>
          <p:cNvGraphicFramePr/>
          <p:nvPr>
            <p:extLst/>
          </p:nvPr>
        </p:nvGraphicFramePr>
        <p:xfrm>
          <a:off x="827584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410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/>
          </p:nvPr>
        </p:nvGraphicFramePr>
        <p:xfrm>
          <a:off x="611560" y="476672"/>
          <a:ext cx="799288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Rectángulo redondeado"/>
          <p:cNvSpPr/>
          <p:nvPr/>
        </p:nvSpPr>
        <p:spPr>
          <a:xfrm>
            <a:off x="179512" y="548680"/>
            <a:ext cx="1944216" cy="4464496"/>
          </a:xfrm>
          <a:prstGeom prst="roundRect">
            <a:avLst/>
          </a:prstGeom>
          <a:solidFill>
            <a:srgbClr val="3DD4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/>
              <a:t>ORIENTACIONES PARA EL APRENDIZAJE Y LA ENSEÑANZA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46422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0751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257</TotalTime>
  <Words>1289</Words>
  <Application>Microsoft Office PowerPoint</Application>
  <PresentationFormat>Presentación en pantalla (4:3)</PresentationFormat>
  <Paragraphs>192</Paragraphs>
  <Slides>23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17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41" baseType="lpstr">
      <vt:lpstr>Arial Unicode MS</vt:lpstr>
      <vt:lpstr>Aharoni</vt:lpstr>
      <vt:lpstr>Arial</vt:lpstr>
      <vt:lpstr>Bodoni MT</vt:lpstr>
      <vt:lpstr>Bookman Old Style</vt:lpstr>
      <vt:lpstr>Brush Script MT</vt:lpstr>
      <vt:lpstr>Calibri</vt:lpstr>
      <vt:lpstr>Century Gothic</vt:lpstr>
      <vt:lpstr>Comic Sans MS</vt:lpstr>
      <vt:lpstr>Courier New</vt:lpstr>
      <vt:lpstr>Franklin Gothic Book</vt:lpstr>
      <vt:lpstr>Franklin Gothic Medium</vt:lpstr>
      <vt:lpstr>Georgia</vt:lpstr>
      <vt:lpstr>ＭＳ Ｐゴシック</vt:lpstr>
      <vt:lpstr>Times New Roman</vt:lpstr>
      <vt:lpstr>Tunga</vt:lpstr>
      <vt:lpstr>Wingdings</vt:lpstr>
      <vt:lpstr>Ángulos</vt:lpstr>
      <vt:lpstr>Presentación de PowerPoint</vt:lpstr>
      <vt:lpstr>Presentación de PowerPoint</vt:lpstr>
      <vt:lpstr> Semestre  1°  Horas:  4  Créditos:  4.5    </vt:lpstr>
      <vt:lpstr>Unidades de competencia</vt:lpstr>
      <vt:lpstr> Unidad de aprendizaje I     </vt:lpstr>
      <vt:lpstr> Unidad de aprendizaje II   </vt:lpstr>
      <vt:lpstr> Unidad de aprendizaje III  </vt:lpstr>
      <vt:lpstr>Presentación de PowerPoint</vt:lpstr>
      <vt:lpstr>Presentación de PowerPoint</vt:lpstr>
      <vt:lpstr>  Malla Curricular  Licenciatura en Educación Preescolar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RELACIÓN CON OTROS CURSOS</vt:lpstr>
      <vt:lpstr>Períodos de Evaluación</vt:lpstr>
      <vt:lpstr>CRITERIOS DE EVALUACIÓN</vt:lpstr>
      <vt:lpstr>     CRITERIOS DE EVALUACION</vt:lpstr>
      <vt:lpstr> </vt:lpstr>
      <vt:lpstr>REGLAMENTO DE CLASE:</vt:lpstr>
      <vt:lpstr>Visitas de observación a jardines de niños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SUJETO Y SU FORMACIÓN PROFESIONAL COMO DOCENTE</dc:title>
  <dc:creator>Antonio</dc:creator>
  <cp:lastModifiedBy>ENEP06</cp:lastModifiedBy>
  <cp:revision>42</cp:revision>
  <dcterms:created xsi:type="dcterms:W3CDTF">2011-09-12T02:42:53Z</dcterms:created>
  <dcterms:modified xsi:type="dcterms:W3CDTF">2013-09-18T14:37:00Z</dcterms:modified>
</cp:coreProperties>
</file>