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BB4FC4-ABAE-4406-B101-4123CED309B6}" type="datetimeFigureOut">
              <a:rPr lang="es-ES" smtClean="0"/>
              <a:pPr/>
              <a:t>20/09/12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69794F6-CA2B-480E-982D-20E4C740C2F6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8596" y="2571744"/>
            <a:ext cx="8238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 smtClean="0"/>
              <a:t>Clasificación de Problemas Aditivos</a:t>
            </a:r>
            <a:endParaRPr lang="es-E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57148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Categoria6: Dos estados relativos (relaciones) se componen para dar lugar a un estado relativo.</a:t>
            </a:r>
          </a:p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8542" t="27500" r="20312" b="39583"/>
          <a:stretch>
            <a:fillRect/>
          </a:stretch>
        </p:blipFill>
        <p:spPr bwMode="auto">
          <a:xfrm>
            <a:off x="357158" y="1214422"/>
            <a:ext cx="828680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87337" y="395567"/>
            <a:ext cx="259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Números Naturales</a:t>
            </a:r>
            <a:endParaRPr lang="es-ES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123393" y="2071678"/>
            <a:ext cx="252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Números Relativos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336330" y="1071546"/>
            <a:ext cx="623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Representan las medidas de los objetos aislables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85720" y="2643182"/>
            <a:ext cx="8686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Representan las transformaciones que experimentan estas medidas.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155244" y="3896029"/>
            <a:ext cx="234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Números Enteros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036198" y="5357826"/>
            <a:ext cx="267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Números Decimales</a:t>
            </a:r>
            <a:endParaRPr lang="es-ES" sz="24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142844" y="3500438"/>
            <a:ext cx="9001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/>
          <p:cNvCxnSpPr>
            <a:stCxn id="2" idx="1"/>
            <a:endCxn id="6" idx="1"/>
          </p:cNvCxnSpPr>
          <p:nvPr/>
        </p:nvCxnSpPr>
        <p:spPr>
          <a:xfrm rot="10800000" flipV="1">
            <a:off x="3155245" y="626400"/>
            <a:ext cx="32093" cy="3500462"/>
          </a:xfrm>
          <a:prstGeom prst="bentConnector3">
            <a:avLst>
              <a:gd name="adj1" fmla="val 96002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28596" y="4500570"/>
            <a:ext cx="8160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Si nos limitamos a las medidas de conjuntos de objetos aislables</a:t>
            </a:r>
            <a:endParaRPr lang="es-ES" sz="2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087118" y="5929330"/>
            <a:ext cx="6289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400" dirty="0" smtClean="0"/>
              <a:t>Consideramos medidas de magnitudes continuas</a:t>
            </a:r>
          </a:p>
          <a:p>
            <a:pPr algn="ctr"/>
            <a:r>
              <a:rPr lang="es-ES_tradnl" sz="2400" dirty="0" smtClean="0"/>
              <a:t>(Longitudes, Áreas, Volúmenes, ,masas.)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85852" y="577974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Relaciones Aditivas</a:t>
            </a:r>
            <a:endParaRPr lang="es-ES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1500174"/>
            <a:ext cx="8723927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Categoria1 : Dos medidas se componen para dar lugar a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           una medida.</a:t>
            </a:r>
          </a:p>
          <a:p>
            <a:r>
              <a:rPr lang="es-ES_tradnl" sz="2800" dirty="0" smtClean="0"/>
              <a:t>Categoria2 : Una transformación opera sobre una medida 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	para dar lugar a otra medida.</a:t>
            </a:r>
          </a:p>
          <a:p>
            <a:r>
              <a:rPr lang="es-ES_tradnl" sz="2800" dirty="0" smtClean="0"/>
              <a:t>Categoria3 : Una relación une dos medidas</a:t>
            </a:r>
          </a:p>
          <a:p>
            <a:r>
              <a:rPr lang="es-ES_tradnl" sz="2800" dirty="0" smtClean="0"/>
              <a:t>Categoria4 : Dos transformaciones se componen para dar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           lugar a una trasformación</a:t>
            </a:r>
          </a:p>
          <a:p>
            <a:r>
              <a:rPr lang="es-ES_tradnl" sz="2800" dirty="0" smtClean="0"/>
              <a:t>Categoria5 : Una transformación opera  sobre un estado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	relativo (una relación) para dar lugar a un </a:t>
            </a:r>
          </a:p>
          <a:p>
            <a:r>
              <a:rPr lang="es-ES_tradnl" sz="2800" dirty="0"/>
              <a:t>	</a:t>
            </a:r>
            <a:r>
              <a:rPr lang="es-ES_tradnl" sz="2800" dirty="0" smtClean="0"/>
              <a:t>	estado relativo.</a:t>
            </a:r>
          </a:p>
          <a:p>
            <a:r>
              <a:rPr lang="es-ES_tradnl" sz="2800" dirty="0" smtClean="0"/>
              <a:t>Categoria6: Dos estados relativos (relaciones) se </a:t>
            </a:r>
          </a:p>
          <a:p>
            <a:r>
              <a:rPr lang="es-ES_tradnl" sz="2800" dirty="0"/>
              <a:t>	 </a:t>
            </a:r>
            <a:r>
              <a:rPr lang="es-ES_tradnl" sz="2800" dirty="0" smtClean="0"/>
              <a:t>         componen para dar lugar a un estado relativo.</a:t>
            </a:r>
          </a:p>
          <a:p>
            <a:endParaRPr lang="es-E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6459" t="30000" r="20702" b="61432"/>
          <a:stretch>
            <a:fillRect/>
          </a:stretch>
        </p:blipFill>
        <p:spPr bwMode="auto">
          <a:xfrm>
            <a:off x="285720" y="5643578"/>
            <a:ext cx="80010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3854" t="32234" r="23437" b="60017"/>
          <a:stretch>
            <a:fillRect/>
          </a:stretch>
        </p:blipFill>
        <p:spPr bwMode="auto">
          <a:xfrm>
            <a:off x="0" y="571480"/>
            <a:ext cx="818939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38542" t="31667" r="19791" b="63034"/>
          <a:stretch>
            <a:fillRect/>
          </a:stretch>
        </p:blipFill>
        <p:spPr bwMode="auto">
          <a:xfrm>
            <a:off x="357190" y="1571612"/>
            <a:ext cx="8358214" cy="67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39280" t="34167" r="22283" b="57861"/>
          <a:stretch>
            <a:fillRect/>
          </a:stretch>
        </p:blipFill>
        <p:spPr bwMode="auto">
          <a:xfrm>
            <a:off x="379192" y="3479091"/>
            <a:ext cx="771530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40104" t="29483" r="19271" b="63039"/>
          <a:stretch>
            <a:fillRect/>
          </a:stretch>
        </p:blipFill>
        <p:spPr bwMode="auto">
          <a:xfrm>
            <a:off x="571472" y="4643446"/>
            <a:ext cx="80724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l="38542" t="29203" r="20312" b="63987"/>
          <a:stretch>
            <a:fillRect/>
          </a:stretch>
        </p:blipFill>
        <p:spPr bwMode="auto">
          <a:xfrm>
            <a:off x="642910" y="2428868"/>
            <a:ext cx="82868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42860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Categoria1 : Dos medidas se componen para dar lugar a una medida.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459" t="30000" r="22916" b="30833"/>
          <a:stretch>
            <a:fillRect/>
          </a:stretch>
        </p:blipFill>
        <p:spPr bwMode="auto">
          <a:xfrm>
            <a:off x="500034" y="1071546"/>
            <a:ext cx="75875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35716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Categoria2 : Una transformación opera sobre una medida para dar lugar a otra medida.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854" t="32938" r="23437" b="23333"/>
          <a:stretch>
            <a:fillRect/>
          </a:stretch>
        </p:blipFill>
        <p:spPr bwMode="auto">
          <a:xfrm>
            <a:off x="928662" y="1428736"/>
            <a:ext cx="6929486" cy="44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42860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Categoria3 : Una relación une dos medidas</a:t>
            </a:r>
          </a:p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8542" t="31667" r="19791" b="43958"/>
          <a:stretch>
            <a:fillRect/>
          </a:stretch>
        </p:blipFill>
        <p:spPr bwMode="auto">
          <a:xfrm>
            <a:off x="285719" y="1071546"/>
            <a:ext cx="879236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28572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Categoria4 : Dos transformaciones se componen para dar lugar a una trasformación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34167" r="20833" b="31666"/>
          <a:stretch>
            <a:fillRect/>
          </a:stretch>
        </p:blipFill>
        <p:spPr bwMode="auto">
          <a:xfrm>
            <a:off x="214282" y="1500174"/>
            <a:ext cx="836347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28572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Categoria5 : Una transformación opera  sobre un estado relativo (una relación) para dar lugar a un estado relativo.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0104" t="28333" r="19271" b="25000"/>
          <a:stretch>
            <a:fillRect/>
          </a:stretch>
        </p:blipFill>
        <p:spPr bwMode="auto">
          <a:xfrm>
            <a:off x="428596" y="928669"/>
            <a:ext cx="8072494" cy="57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100</TotalTime>
  <Words>152</Words>
  <Application>Microsoft Macintosh PowerPoint</Application>
  <PresentationFormat>Presentación en pantalla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Brisa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Tere Cerda</cp:lastModifiedBy>
  <cp:revision>26</cp:revision>
  <dcterms:created xsi:type="dcterms:W3CDTF">2012-09-18T15:51:25Z</dcterms:created>
  <dcterms:modified xsi:type="dcterms:W3CDTF">2012-09-21T03:18:42Z</dcterms:modified>
</cp:coreProperties>
</file>