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E234AB5-EE81-48CE-84A3-126BEB48CCC1}" type="datetimeFigureOut">
              <a:rPr lang="es-ES" smtClean="0"/>
              <a:t>04/11/2013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B911CAE-8DAF-479B-BA8C-51A6913397C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472" y="-204691"/>
          <a:ext cx="8143933" cy="6631051"/>
        </p:xfrm>
        <a:graphic>
          <a:graphicData uri="http://schemas.openxmlformats.org/drawingml/2006/table">
            <a:tbl>
              <a:tblPr/>
              <a:tblGrid>
                <a:gridCol w="8143933"/>
              </a:tblGrid>
              <a:tr h="635798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s-MX" sz="2400" dirty="0" smtClean="0">
                        <a:latin typeface="Arial Narrow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Actividad 13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Leer </a:t>
                      </a:r>
                      <a:r>
                        <a:rPr lang="es-MX" sz="2300" dirty="0">
                          <a:latin typeface="Arial Narrow"/>
                          <a:ea typeface="Calibri"/>
                          <a:cs typeface="Times New Roman"/>
                        </a:rPr>
                        <a:t>la información de los recuadros y discutir la importancia de plantear una interrogante o situación problemática para promover en los niños la curiosidad y el deseo por conocer más sobre el entorno natural y social</a:t>
                      </a: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es-MX" sz="2300" dirty="0" smtClean="0">
                        <a:latin typeface="Arial Narrow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Actividad 14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De acuerdo al “Álbum de la  ropa” de Cecilia Bernardi identificar ideas principales y dar respuestas a las preguntas que plantea el texto.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es-MX" sz="2300" dirty="0" smtClean="0">
                        <a:latin typeface="Arial Narrow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Actividad 15</a:t>
                      </a:r>
                      <a:endParaRPr lang="es-ES" sz="23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A partir del texto de </a:t>
                      </a:r>
                      <a:r>
                        <a:rPr lang="es-MX" sz="2300" dirty="0" err="1" smtClean="0">
                          <a:latin typeface="Arial Narrow"/>
                          <a:ea typeface="Calibri"/>
                          <a:cs typeface="Times New Roman"/>
                        </a:rPr>
                        <a:t>Torhnton</a:t>
                      </a:r>
                      <a:r>
                        <a:rPr lang="es-MX" sz="2300" dirty="0" smtClean="0">
                          <a:latin typeface="Arial Narrow"/>
                          <a:ea typeface="Calibri"/>
                          <a:cs typeface="Times New Roman"/>
                        </a:rPr>
                        <a:t>, elaborar un mapa conceptual con las ideas más relevantes, y explicar los planteamientos que sugiere el programa.</a:t>
                      </a:r>
                      <a:endParaRPr lang="es-ES" sz="23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es-MX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9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</TotalTime>
  <Words>95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2</cp:revision>
  <dcterms:created xsi:type="dcterms:W3CDTF">2013-11-05T05:23:21Z</dcterms:created>
  <dcterms:modified xsi:type="dcterms:W3CDTF">2013-11-05T05:34:10Z</dcterms:modified>
</cp:coreProperties>
</file>