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Override PartName="/ppt/activeX/activeX4.xml" ContentType="application/vnd.ms-office.activeX+xml"/>
  <Override PartName="/ppt/activeX/activeX5.xml" ContentType="application/vnd.ms-office.activeX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3F85-0362-4AD3-B0B5-9A8E59CF22CA}" type="datetimeFigureOut">
              <a:rPr lang="es-ES" smtClean="0"/>
              <a:t>10/12/2013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BD7C-BB06-4CE1-9A0C-2FA73271BF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3F85-0362-4AD3-B0B5-9A8E59CF22CA}" type="datetimeFigureOut">
              <a:rPr lang="es-ES" smtClean="0"/>
              <a:t>10/12/2013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BD7C-BB06-4CE1-9A0C-2FA73271BF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3F85-0362-4AD3-B0B5-9A8E59CF22CA}" type="datetimeFigureOut">
              <a:rPr lang="es-ES" smtClean="0"/>
              <a:t>10/12/2013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BD7C-BB06-4CE1-9A0C-2FA73271BF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3F85-0362-4AD3-B0B5-9A8E59CF22CA}" type="datetimeFigureOut">
              <a:rPr lang="es-ES" smtClean="0"/>
              <a:t>10/12/2013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BD7C-BB06-4CE1-9A0C-2FA73271BF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3F85-0362-4AD3-B0B5-9A8E59CF22CA}" type="datetimeFigureOut">
              <a:rPr lang="es-ES" smtClean="0"/>
              <a:t>10/12/2013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BD7C-BB06-4CE1-9A0C-2FA73271BF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3F85-0362-4AD3-B0B5-9A8E59CF22CA}" type="datetimeFigureOut">
              <a:rPr lang="es-ES" smtClean="0"/>
              <a:t>10/12/2013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BD7C-BB06-4CE1-9A0C-2FA73271BF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3F85-0362-4AD3-B0B5-9A8E59CF22CA}" type="datetimeFigureOut">
              <a:rPr lang="es-ES" smtClean="0"/>
              <a:t>10/12/2013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BD7C-BB06-4CE1-9A0C-2FA73271BF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3F85-0362-4AD3-B0B5-9A8E59CF22CA}" type="datetimeFigureOut">
              <a:rPr lang="es-ES" smtClean="0"/>
              <a:t>10/12/2013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BD7C-BB06-4CE1-9A0C-2FA73271BF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3F85-0362-4AD3-B0B5-9A8E59CF22CA}" type="datetimeFigureOut">
              <a:rPr lang="es-ES" smtClean="0"/>
              <a:t>10/12/2013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BD7C-BB06-4CE1-9A0C-2FA73271BF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3F85-0362-4AD3-B0B5-9A8E59CF22CA}" type="datetimeFigureOut">
              <a:rPr lang="es-ES" smtClean="0"/>
              <a:t>10/12/2013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BD7C-BB06-4CE1-9A0C-2FA73271BF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3F85-0362-4AD3-B0B5-9A8E59CF22CA}" type="datetimeFigureOut">
              <a:rPr lang="es-ES" smtClean="0"/>
              <a:t>10/12/2013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BD7C-BB06-4CE1-9A0C-2FA73271BF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13F85-0362-4AD3-B0B5-9A8E59CF22CA}" type="datetimeFigureOut">
              <a:rPr lang="es-ES" smtClean="0"/>
              <a:t>10/12/2013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CBD7C-BB06-4CE1-9A0C-2FA73271BFC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Relationship Id="rId9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90" y="2000240"/>
            <a:ext cx="8429652" cy="482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17400" rIns="91440" bIns="3174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COMPLETE THE FOLLOWING SENTENCES WITH THE RIGHT INDEFINITE</a:t>
            </a:r>
            <a:r>
              <a:rPr kumimoji="0" lang="es-ES_tradnl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PRONOUN</a:t>
            </a: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1.- I can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hear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____________  at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door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2.-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Does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___________ 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want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cinema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3.-  "Can_____________  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tell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me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capital of Mongolia?"</a:t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4.-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film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in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German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so I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couldn't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understand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_________________  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they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said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5.-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I'm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sad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because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_______________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remembered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my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birthday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6.- As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it's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your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birthday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you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can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order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_____________ 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you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like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from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menu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7.- Oh no!_____________ has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eaten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my chocolate cake!</a:t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8.-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Poor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girl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! 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have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do__________  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help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her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s-E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85787" y="792036"/>
          <a:ext cx="7572426" cy="1351080"/>
        </p:xfrm>
        <a:graphic>
          <a:graphicData uri="http://schemas.openxmlformats.org/drawingml/2006/table">
            <a:tbl>
              <a:tblPr/>
              <a:tblGrid>
                <a:gridCol w="2524142"/>
                <a:gridCol w="2524142"/>
                <a:gridCol w="2524142"/>
              </a:tblGrid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err="1">
                          <a:solidFill>
                            <a:schemeClr val="tx1"/>
                          </a:solidFill>
                          <a:latin typeface="Arial"/>
                        </a:rPr>
                        <a:t>somebody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3929" marR="93929" marT="46965" marB="46965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>
                          <a:solidFill>
                            <a:schemeClr val="tx1"/>
                          </a:solidFill>
                          <a:latin typeface="Arial"/>
                        </a:rPr>
                        <a:t>someone</a:t>
                      </a:r>
                    </a:p>
                  </a:txBody>
                  <a:tcPr marL="93929" marR="93929" marT="46965" marB="46965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err="1">
                          <a:solidFill>
                            <a:schemeClr val="tx1"/>
                          </a:solidFill>
                          <a:latin typeface="Arial"/>
                        </a:rPr>
                        <a:t>something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3929" marR="93929" marT="46965" marB="46965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s-ES" sz="1600">
                          <a:latin typeface="Arial"/>
                        </a:rPr>
                        <a:t>anybody</a:t>
                      </a:r>
                    </a:p>
                  </a:txBody>
                  <a:tcPr marL="93929" marR="93929" marT="46965" marB="46965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>
                          <a:latin typeface="Arial"/>
                        </a:rPr>
                        <a:t>anyone</a:t>
                      </a:r>
                      <a:endParaRPr lang="es-ES" sz="1600" dirty="0">
                        <a:latin typeface="Arial"/>
                      </a:endParaRPr>
                    </a:p>
                  </a:txBody>
                  <a:tcPr marL="93929" marR="93929" marT="46965" marB="46965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>
                          <a:latin typeface="Arial"/>
                        </a:rPr>
                        <a:t>anything</a:t>
                      </a:r>
                    </a:p>
                  </a:txBody>
                  <a:tcPr marL="93929" marR="93929" marT="46965" marB="46965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>
                          <a:latin typeface="Arial"/>
                        </a:rPr>
                        <a:t>nobody</a:t>
                      </a:r>
                      <a:endParaRPr lang="es-ES" sz="1600" dirty="0">
                        <a:latin typeface="Arial"/>
                      </a:endParaRPr>
                    </a:p>
                  </a:txBody>
                  <a:tcPr marL="93929" marR="93929" marT="46965" marB="46965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>
                          <a:latin typeface="Arial"/>
                        </a:rPr>
                        <a:t>no one</a:t>
                      </a:r>
                    </a:p>
                  </a:txBody>
                  <a:tcPr marL="93929" marR="93929" marT="46965" marB="46965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>
                          <a:latin typeface="Arial"/>
                        </a:rPr>
                        <a:t>nothing</a:t>
                      </a:r>
                    </a:p>
                  </a:txBody>
                  <a:tcPr marL="93929" marR="93929" marT="46965" marB="46965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>
                          <a:latin typeface="Arial"/>
                        </a:rPr>
                        <a:t>everybody</a:t>
                      </a:r>
                      <a:endParaRPr lang="es-ES" sz="1600" dirty="0">
                        <a:latin typeface="Arial"/>
                      </a:endParaRPr>
                    </a:p>
                  </a:txBody>
                  <a:tcPr marL="93929" marR="93929" marT="46965" marB="46965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>
                          <a:latin typeface="Arial"/>
                        </a:rPr>
                        <a:t>everyone</a:t>
                      </a:r>
                    </a:p>
                  </a:txBody>
                  <a:tcPr marL="93929" marR="93929" marT="46965" marB="46965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>
                          <a:latin typeface="Arial"/>
                        </a:rPr>
                        <a:t>everything</a:t>
                      </a:r>
                      <a:endParaRPr lang="es-ES" sz="1600" dirty="0">
                        <a:latin typeface="Arial"/>
                      </a:endParaRPr>
                    </a:p>
                  </a:txBody>
                  <a:tcPr marL="93929" marR="93929" marT="46965" marB="46965" anchor="ctr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14282" y="273586"/>
            <a:ext cx="8501122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400" b="1" dirty="0" err="1">
                <a:solidFill>
                  <a:srgbClr val="6699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kumimoji="0" lang="es-ES" sz="2400" b="1" i="0" u="none" strike="noStrike" cap="none" normalizeH="0" baseline="0" dirty="0" err="1" smtClean="0">
                <a:ln>
                  <a:noFill/>
                </a:ln>
                <a:solidFill>
                  <a:srgbClr val="669900"/>
                </a:solidFill>
                <a:effectLst/>
                <a:latin typeface="Arial" pitchFamily="34" charset="0"/>
                <a:cs typeface="Arial" pitchFamily="34" charset="0"/>
              </a:rPr>
              <a:t>ndefinite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6699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400" b="1" i="0" u="none" strike="noStrike" cap="none" normalizeH="0" baseline="0" dirty="0" err="1" smtClean="0">
                <a:ln>
                  <a:noFill/>
                </a:ln>
                <a:solidFill>
                  <a:srgbClr val="669900"/>
                </a:solidFill>
                <a:effectLst/>
                <a:latin typeface="Arial" pitchFamily="34" charset="0"/>
                <a:cs typeface="Arial" pitchFamily="34" charset="0"/>
              </a:rPr>
              <a:t>pronouns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rgbClr val="66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ontrols>
      <p:control spid="1026" name="DefaultOcx" r:id="rId2" imgW="838080" imgH="228600"/>
      <p:control spid="1027" name="HTMLText1" r:id="rId3" imgW="838080" imgH="228600"/>
      <p:control spid="1028" name="HTMLText2" r:id="rId4" imgW="838080" imgH="228600"/>
      <p:control spid="1029" name="HTMLText3" r:id="rId5" imgW="838080" imgH="228600"/>
      <p:control spid="1030" name="HTMLText4" r:id="rId6" imgW="838080" imgH="228600"/>
      <p:control spid="1031" name="HTMLText5" r:id="rId7" imgW="838080" imgH="228600"/>
      <p:control spid="1032" name="HTMLText6" r:id="rId8" imgW="83808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5720" y="142852"/>
            <a:ext cx="857256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CHOOSE THE RIGHT INDEFINITE PRONOUN TO COMPLETE THE SENTENCE</a:t>
            </a:r>
          </a:p>
          <a:p>
            <a:endParaRPr lang="en-US" dirty="0"/>
          </a:p>
          <a:p>
            <a:r>
              <a:rPr lang="en-US" dirty="0" smtClean="0"/>
              <a:t>1.- I went to the Bakers’ house this morning but there was ___________home.</a:t>
            </a:r>
          </a:p>
          <a:p>
            <a:r>
              <a:rPr lang="en-US" dirty="0" smtClean="0"/>
              <a:t>a) no body-no one </a:t>
            </a:r>
          </a:p>
          <a:p>
            <a:r>
              <a:rPr lang="en-US" dirty="0" smtClean="0"/>
              <a:t>b)</a:t>
            </a:r>
            <a:r>
              <a:rPr lang="en-US" dirty="0" smtClean="0"/>
              <a:t> Nothing</a:t>
            </a:r>
          </a:p>
          <a:p>
            <a:endParaRPr lang="en-US" dirty="0"/>
          </a:p>
          <a:p>
            <a:r>
              <a:rPr lang="en-US" dirty="0" smtClean="0"/>
              <a:t>2.- The fridge is empty. We need to buy _______________ for dinner tonight.</a:t>
            </a:r>
          </a:p>
          <a:p>
            <a:r>
              <a:rPr lang="en-US" dirty="0" smtClean="0"/>
              <a:t>a) Somebody – someone</a:t>
            </a:r>
          </a:p>
          <a:p>
            <a:r>
              <a:rPr lang="en-US" dirty="0" smtClean="0"/>
              <a:t>b) Something</a:t>
            </a:r>
          </a:p>
          <a:p>
            <a:endParaRPr lang="en-US" dirty="0"/>
          </a:p>
          <a:p>
            <a:r>
              <a:rPr lang="en-US" dirty="0" smtClean="0"/>
              <a:t>3.- I don’t want to talk to Stewart. I don’t have ____________ to say to him.</a:t>
            </a:r>
          </a:p>
          <a:p>
            <a:r>
              <a:rPr lang="en-US" dirty="0" smtClean="0"/>
              <a:t>a) Anybody –anyone</a:t>
            </a:r>
            <a:endParaRPr lang="en-US" dirty="0" smtClean="0"/>
          </a:p>
          <a:p>
            <a:r>
              <a:rPr lang="en-US" dirty="0" smtClean="0"/>
              <a:t>b) Anything</a:t>
            </a:r>
          </a:p>
          <a:p>
            <a:endParaRPr lang="en-US" dirty="0"/>
          </a:p>
          <a:p>
            <a:r>
              <a:rPr lang="en-US" dirty="0" smtClean="0"/>
              <a:t>4.- Hello? Is _________ there?</a:t>
            </a:r>
          </a:p>
          <a:p>
            <a:r>
              <a:rPr lang="en-US" dirty="0" smtClean="0"/>
              <a:t>a) Anybody –anyone</a:t>
            </a:r>
          </a:p>
          <a:p>
            <a:r>
              <a:rPr lang="en-US" dirty="0" smtClean="0"/>
              <a:t>b) Anything</a:t>
            </a:r>
          </a:p>
          <a:p>
            <a:endParaRPr lang="en-US" dirty="0"/>
          </a:p>
          <a:p>
            <a:r>
              <a:rPr lang="en-US" dirty="0" smtClean="0"/>
              <a:t>5.- Louise is a huge fan of Elvis Presley. She knows ____________ about him.</a:t>
            </a:r>
          </a:p>
          <a:p>
            <a:pPr marL="342900" indent="-342900"/>
            <a:r>
              <a:rPr lang="en-US" dirty="0" smtClean="0"/>
              <a:t>a)  E</a:t>
            </a:r>
            <a:r>
              <a:rPr lang="en-US" dirty="0" smtClean="0"/>
              <a:t>verybody – everyone</a:t>
            </a:r>
          </a:p>
          <a:p>
            <a:pPr marL="342900" indent="-342900">
              <a:buAutoNum type="alphaLcParenR" startAt="2"/>
            </a:pPr>
            <a:r>
              <a:rPr lang="en-US" dirty="0" smtClean="0"/>
              <a:t>Everything</a:t>
            </a:r>
          </a:p>
          <a:p>
            <a:pPr marL="342900" indent="-3429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154</Words>
  <Application>Microsoft Office PowerPoint</Application>
  <PresentationFormat>Presentación en pantalla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3</cp:revision>
  <dcterms:created xsi:type="dcterms:W3CDTF">2013-12-11T02:20:38Z</dcterms:created>
  <dcterms:modified xsi:type="dcterms:W3CDTF">2013-12-11T02:57:56Z</dcterms:modified>
</cp:coreProperties>
</file>