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ms-office.activeX"/>
  <Override PartName="/ppt/activeX/activeX4.xml" ContentType="application/vnd.ms-office.activeX+xml"/>
  <Override PartName="/ppt/activeX/activeX5.xml" ContentType="application/vnd.ms-office.activeX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activeX/activeX2.xml" ContentType="application/vnd.ms-office.activeX+xml"/>
  <Override PartName="/ppt/activeX/activeX3.xml" ContentType="application/vnd.ms-office.activeX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Override PartName="/ppt/activeX/activeX1.xml" ContentType="application/vnd.ms-office.activeX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activeX/activeX6.xml" ContentType="application/vnd.ms-office.activeX+xml"/>
  <Override PartName="/ppt/activeX/activeX7.xml" ContentType="application/vnd.ms-office.activeX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67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_rels/activeX3.xml.rels><?xml version="1.0" encoding="UTF-8" standalone="yes"?>
<Relationships xmlns="http://schemas.openxmlformats.org/package/2006/relationships"><Relationship Id="rId1" Type="http://schemas.microsoft.com/office/2006/relationships/activeXControlBinary" Target="activeX3.bin"/></Relationships>
</file>

<file path=ppt/activeX/_rels/activeX4.xml.rels><?xml version="1.0" encoding="UTF-8" standalone="yes"?>
<Relationships xmlns="http://schemas.openxmlformats.org/package/2006/relationships"><Relationship Id="rId1" Type="http://schemas.microsoft.com/office/2006/relationships/activeXControlBinary" Target="activeX4.bin"/></Relationships>
</file>

<file path=ppt/activeX/_rels/activeX5.xml.rels><?xml version="1.0" encoding="UTF-8" standalone="yes"?>
<Relationships xmlns="http://schemas.openxmlformats.org/package/2006/relationships"><Relationship Id="rId1" Type="http://schemas.microsoft.com/office/2006/relationships/activeXControlBinary" Target="activeX5.bin"/></Relationships>
</file>

<file path=ppt/activeX/_rels/activeX6.xml.rels><?xml version="1.0" encoding="UTF-8" standalone="yes"?>
<Relationships xmlns="http://schemas.openxmlformats.org/package/2006/relationships"><Relationship Id="rId1" Type="http://schemas.microsoft.com/office/2006/relationships/activeXControlBinary" Target="activeX6.bin"/></Relationships>
</file>

<file path=ppt/activeX/_rels/activeX7.xml.rels><?xml version="1.0" encoding="UTF-8" standalone="yes"?>
<Relationships xmlns="http://schemas.openxmlformats.org/package/2006/relationships"><Relationship Id="rId1" Type="http://schemas.microsoft.com/office/2006/relationships/activeXControlBinary" Target="activeX7.bin"/></Relationships>
</file>

<file path=ppt/activeX/activeX1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2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3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4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5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6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7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13F85-0362-4AD3-B0B5-9A8E59CF22CA}" type="datetimeFigureOut">
              <a:rPr lang="es-ES" smtClean="0"/>
              <a:t>10/12/2013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CBD7C-BB06-4CE1-9A0C-2FA73271BFC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13F85-0362-4AD3-B0B5-9A8E59CF22CA}" type="datetimeFigureOut">
              <a:rPr lang="es-ES" smtClean="0"/>
              <a:t>10/12/2013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CBD7C-BB06-4CE1-9A0C-2FA73271BFC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13F85-0362-4AD3-B0B5-9A8E59CF22CA}" type="datetimeFigureOut">
              <a:rPr lang="es-ES" smtClean="0"/>
              <a:t>10/12/2013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CBD7C-BB06-4CE1-9A0C-2FA73271BFC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13F85-0362-4AD3-B0B5-9A8E59CF22CA}" type="datetimeFigureOut">
              <a:rPr lang="es-ES" smtClean="0"/>
              <a:t>10/12/2013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CBD7C-BB06-4CE1-9A0C-2FA73271BFC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13F85-0362-4AD3-B0B5-9A8E59CF22CA}" type="datetimeFigureOut">
              <a:rPr lang="es-ES" smtClean="0"/>
              <a:t>10/12/2013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CBD7C-BB06-4CE1-9A0C-2FA73271BFC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13F85-0362-4AD3-B0B5-9A8E59CF22CA}" type="datetimeFigureOut">
              <a:rPr lang="es-ES" smtClean="0"/>
              <a:t>10/12/2013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CBD7C-BB06-4CE1-9A0C-2FA73271BFC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13F85-0362-4AD3-B0B5-9A8E59CF22CA}" type="datetimeFigureOut">
              <a:rPr lang="es-ES" smtClean="0"/>
              <a:t>10/12/2013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CBD7C-BB06-4CE1-9A0C-2FA73271BFC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13F85-0362-4AD3-B0B5-9A8E59CF22CA}" type="datetimeFigureOut">
              <a:rPr lang="es-ES" smtClean="0"/>
              <a:t>10/12/2013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CBD7C-BB06-4CE1-9A0C-2FA73271BFC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13F85-0362-4AD3-B0B5-9A8E59CF22CA}" type="datetimeFigureOut">
              <a:rPr lang="es-ES" smtClean="0"/>
              <a:t>10/12/2013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CBD7C-BB06-4CE1-9A0C-2FA73271BFC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13F85-0362-4AD3-B0B5-9A8E59CF22CA}" type="datetimeFigureOut">
              <a:rPr lang="es-ES" smtClean="0"/>
              <a:t>10/12/2013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CBD7C-BB06-4CE1-9A0C-2FA73271BFC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13F85-0362-4AD3-B0B5-9A8E59CF22CA}" type="datetimeFigureOut">
              <a:rPr lang="es-ES" smtClean="0"/>
              <a:t>10/12/2013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CBD7C-BB06-4CE1-9A0C-2FA73271BFC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213F85-0362-4AD3-B0B5-9A8E59CF22CA}" type="datetimeFigureOut">
              <a:rPr lang="es-ES" smtClean="0"/>
              <a:t>10/12/2013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FCBD7C-BB06-4CE1-9A0C-2FA73271BFC7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7.xml"/><Relationship Id="rId3" Type="http://schemas.openxmlformats.org/officeDocument/2006/relationships/control" Target="../activeX/activeX2.xml"/><Relationship Id="rId7" Type="http://schemas.openxmlformats.org/officeDocument/2006/relationships/control" Target="../activeX/activeX6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6" Type="http://schemas.openxmlformats.org/officeDocument/2006/relationships/control" Target="../activeX/activeX5.xml"/><Relationship Id="rId5" Type="http://schemas.openxmlformats.org/officeDocument/2006/relationships/control" Target="../activeX/activeX4.xml"/><Relationship Id="rId4" Type="http://schemas.openxmlformats.org/officeDocument/2006/relationships/control" Target="../activeX/activeX3.xml"/><Relationship Id="rId9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57190" y="2000240"/>
            <a:ext cx="8429652" cy="4826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317400" rIns="91440" bIns="31740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COMPLETE THE FOLLOWING SENTENCES WITH THE RIGHT INDEFINITE</a:t>
            </a:r>
            <a:r>
              <a:rPr kumimoji="0" lang="es-ES_tradnl" sz="16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PRONOUN</a:t>
            </a:r>
            <a:r>
              <a:rPr kumimoji="0" lang="es-ES_tradnl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s-ES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ES" sz="16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1.- I can </a:t>
            </a:r>
            <a:r>
              <a:rPr kumimoji="0" lang="es-E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hear</a:t>
            </a: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____________  at </a:t>
            </a:r>
            <a:r>
              <a:rPr kumimoji="0" lang="es-E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the</a:t>
            </a: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door</a:t>
            </a: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.</a:t>
            </a:r>
            <a:b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2.- </a:t>
            </a:r>
            <a:r>
              <a:rPr kumimoji="0" lang="es-E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Does</a:t>
            </a: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___________ </a:t>
            </a:r>
            <a:r>
              <a:rPr kumimoji="0" lang="es-E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want</a:t>
            </a: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to</a:t>
            </a: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go</a:t>
            </a: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to</a:t>
            </a: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the</a:t>
            </a: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cinema</a:t>
            </a: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.</a:t>
            </a:r>
            <a:b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3.-  "Can_____________  </a:t>
            </a:r>
            <a:r>
              <a:rPr kumimoji="0" lang="es-E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tell</a:t>
            </a: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me </a:t>
            </a:r>
            <a:r>
              <a:rPr kumimoji="0" lang="es-E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the</a:t>
            </a: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capital of Mongolia?"</a:t>
            </a:r>
            <a:b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4.- </a:t>
            </a:r>
            <a:r>
              <a:rPr kumimoji="0" lang="es-E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The</a:t>
            </a: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film </a:t>
            </a:r>
            <a:r>
              <a:rPr kumimoji="0" lang="es-E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was</a:t>
            </a: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in </a:t>
            </a:r>
            <a:r>
              <a:rPr kumimoji="0" lang="es-E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German</a:t>
            </a: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so I </a:t>
            </a:r>
            <a:r>
              <a:rPr kumimoji="0" lang="es-E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couldn't</a:t>
            </a: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understand</a:t>
            </a: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_________________  </a:t>
            </a:r>
            <a:r>
              <a:rPr kumimoji="0" lang="es-E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they</a:t>
            </a: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said</a:t>
            </a: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.</a:t>
            </a:r>
            <a:b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5.- </a:t>
            </a:r>
            <a:r>
              <a:rPr kumimoji="0" lang="es-E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I'm</a:t>
            </a: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sad</a:t>
            </a: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because</a:t>
            </a: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_______________</a:t>
            </a:r>
            <a:r>
              <a:rPr kumimoji="0" lang="es-E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remembered</a:t>
            </a: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my </a:t>
            </a:r>
            <a:r>
              <a:rPr kumimoji="0" lang="es-E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birthday</a:t>
            </a: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.</a:t>
            </a:r>
            <a:b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6.- As </a:t>
            </a:r>
            <a:r>
              <a:rPr kumimoji="0" lang="es-E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it's</a:t>
            </a: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your</a:t>
            </a: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birthday</a:t>
            </a: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you</a:t>
            </a: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can </a:t>
            </a:r>
            <a:r>
              <a:rPr kumimoji="0" lang="es-E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order</a:t>
            </a: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_____________ </a:t>
            </a:r>
            <a:r>
              <a:rPr kumimoji="0" lang="es-E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you</a:t>
            </a: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like</a:t>
            </a: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from</a:t>
            </a: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the</a:t>
            </a: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menu</a:t>
            </a: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.</a:t>
            </a:r>
            <a:b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7.- Oh no!_____________ has </a:t>
            </a:r>
            <a:r>
              <a:rPr kumimoji="0" lang="es-E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eaten</a:t>
            </a: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my chocolate cake!</a:t>
            </a:r>
            <a:b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8.- </a:t>
            </a:r>
            <a:r>
              <a:rPr kumimoji="0" lang="es-E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Poor</a:t>
            </a: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girl</a:t>
            </a: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!  </a:t>
            </a:r>
            <a:r>
              <a:rPr kumimoji="0" lang="es-E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We</a:t>
            </a: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have</a:t>
            </a: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to</a:t>
            </a: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do__________  </a:t>
            </a:r>
            <a:r>
              <a:rPr kumimoji="0" lang="es-E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to</a:t>
            </a: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help</a:t>
            </a: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her</a:t>
            </a: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.</a:t>
            </a:r>
            <a:endParaRPr kumimoji="0" lang="es-E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785787" y="792036"/>
          <a:ext cx="7572426" cy="1351080"/>
        </p:xfrm>
        <a:graphic>
          <a:graphicData uri="http://schemas.openxmlformats.org/drawingml/2006/table">
            <a:tbl>
              <a:tblPr/>
              <a:tblGrid>
                <a:gridCol w="2524142"/>
                <a:gridCol w="2524142"/>
                <a:gridCol w="2524142"/>
              </a:tblGrid>
              <a:tr h="321471">
                <a:tc>
                  <a:txBody>
                    <a:bodyPr/>
                    <a:lstStyle/>
                    <a:p>
                      <a:pPr algn="ctr"/>
                      <a:r>
                        <a:rPr lang="es-ES" sz="1600" b="0" dirty="0" err="1">
                          <a:solidFill>
                            <a:schemeClr val="tx1"/>
                          </a:solidFill>
                          <a:latin typeface="Arial"/>
                        </a:rPr>
                        <a:t>somebody</a:t>
                      </a:r>
                      <a:endParaRPr lang="es-ES" sz="1600" b="0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3929" marR="93929" marT="46965" marB="46965" anchor="ctr">
                    <a:lnL w="9525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>
                          <a:solidFill>
                            <a:schemeClr val="tx1"/>
                          </a:solidFill>
                          <a:latin typeface="Arial"/>
                        </a:rPr>
                        <a:t>someone</a:t>
                      </a:r>
                    </a:p>
                  </a:txBody>
                  <a:tcPr marL="93929" marR="93929" marT="46965" marB="46965" anchor="ctr">
                    <a:lnL w="9525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dirty="0" err="1">
                          <a:solidFill>
                            <a:schemeClr val="tx1"/>
                          </a:solidFill>
                          <a:latin typeface="Arial"/>
                        </a:rPr>
                        <a:t>something</a:t>
                      </a:r>
                      <a:endParaRPr lang="es-ES" sz="1600" b="0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3929" marR="93929" marT="46965" marB="46965" anchor="ctr">
                    <a:lnL w="9525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1471">
                <a:tc>
                  <a:txBody>
                    <a:bodyPr/>
                    <a:lstStyle/>
                    <a:p>
                      <a:pPr algn="ctr"/>
                      <a:r>
                        <a:rPr lang="es-ES" sz="1600">
                          <a:latin typeface="Arial"/>
                        </a:rPr>
                        <a:t>anybody</a:t>
                      </a:r>
                    </a:p>
                  </a:txBody>
                  <a:tcPr marL="93929" marR="93929" marT="46965" marB="46965" anchor="ctr">
                    <a:lnL w="9525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err="1">
                          <a:latin typeface="Arial"/>
                        </a:rPr>
                        <a:t>anyone</a:t>
                      </a:r>
                      <a:endParaRPr lang="es-ES" sz="1600" dirty="0">
                        <a:latin typeface="Arial"/>
                      </a:endParaRPr>
                    </a:p>
                  </a:txBody>
                  <a:tcPr marL="93929" marR="93929" marT="46965" marB="46965" anchor="ctr">
                    <a:lnL w="9525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>
                          <a:latin typeface="Arial"/>
                        </a:rPr>
                        <a:t>anything</a:t>
                      </a:r>
                    </a:p>
                  </a:txBody>
                  <a:tcPr marL="93929" marR="93929" marT="46965" marB="46965" anchor="ctr">
                    <a:lnL w="9525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471"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err="1">
                          <a:latin typeface="Arial"/>
                        </a:rPr>
                        <a:t>nobody</a:t>
                      </a:r>
                      <a:endParaRPr lang="es-ES" sz="1600" dirty="0">
                        <a:latin typeface="Arial"/>
                      </a:endParaRPr>
                    </a:p>
                  </a:txBody>
                  <a:tcPr marL="93929" marR="93929" marT="46965" marB="46965" anchor="ctr">
                    <a:lnL w="9525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>
                          <a:latin typeface="Arial"/>
                        </a:rPr>
                        <a:t>no one</a:t>
                      </a:r>
                    </a:p>
                  </a:txBody>
                  <a:tcPr marL="93929" marR="93929" marT="46965" marB="46965" anchor="ctr">
                    <a:lnL w="9525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>
                          <a:latin typeface="Arial"/>
                        </a:rPr>
                        <a:t>nothing</a:t>
                      </a:r>
                    </a:p>
                  </a:txBody>
                  <a:tcPr marL="93929" marR="93929" marT="46965" marB="46965" anchor="ctr">
                    <a:lnL w="9525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321471"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err="1">
                          <a:latin typeface="Arial"/>
                        </a:rPr>
                        <a:t>everybody</a:t>
                      </a:r>
                      <a:endParaRPr lang="es-ES" sz="1600" dirty="0">
                        <a:latin typeface="Arial"/>
                      </a:endParaRPr>
                    </a:p>
                  </a:txBody>
                  <a:tcPr marL="93929" marR="93929" marT="46965" marB="46965" anchor="ctr">
                    <a:lnL w="9525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>
                          <a:latin typeface="Arial"/>
                        </a:rPr>
                        <a:t>everyone</a:t>
                      </a:r>
                    </a:p>
                  </a:txBody>
                  <a:tcPr marL="93929" marR="93929" marT="46965" marB="46965" anchor="ctr">
                    <a:lnL w="9525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err="1">
                          <a:latin typeface="Arial"/>
                        </a:rPr>
                        <a:t>everything</a:t>
                      </a:r>
                      <a:endParaRPr lang="es-ES" sz="1600" dirty="0">
                        <a:latin typeface="Arial"/>
                      </a:endParaRPr>
                    </a:p>
                  </a:txBody>
                  <a:tcPr marL="93929" marR="93929" marT="46965" marB="46965" anchor="ctr">
                    <a:lnL w="9525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214282" y="273586"/>
            <a:ext cx="8501122" cy="36933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ES" sz="2400" b="1" dirty="0" err="1">
                <a:solidFill>
                  <a:srgbClr val="66990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kumimoji="0" lang="es-ES" sz="2400" b="1" i="0" u="none" strike="noStrike" cap="none" normalizeH="0" baseline="0" dirty="0" err="1" smtClean="0">
                <a:ln>
                  <a:noFill/>
                </a:ln>
                <a:solidFill>
                  <a:srgbClr val="669900"/>
                </a:solidFill>
                <a:effectLst/>
                <a:latin typeface="Arial" pitchFamily="34" charset="0"/>
                <a:cs typeface="Arial" pitchFamily="34" charset="0"/>
              </a:rPr>
              <a:t>ndefinite</a:t>
            </a:r>
            <a:r>
              <a:rPr kumimoji="0" lang="es-ES" sz="2400" b="1" i="0" u="none" strike="noStrike" cap="none" normalizeH="0" baseline="0" dirty="0" smtClean="0">
                <a:ln>
                  <a:noFill/>
                </a:ln>
                <a:solidFill>
                  <a:srgbClr val="6699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2400" b="1" i="0" u="none" strike="noStrike" cap="none" normalizeH="0" baseline="0" dirty="0" err="1" smtClean="0">
                <a:ln>
                  <a:noFill/>
                </a:ln>
                <a:solidFill>
                  <a:srgbClr val="669900"/>
                </a:solidFill>
                <a:effectLst/>
                <a:latin typeface="Arial" pitchFamily="34" charset="0"/>
                <a:cs typeface="Arial" pitchFamily="34" charset="0"/>
              </a:rPr>
              <a:t>pronouns</a:t>
            </a:r>
            <a:endParaRPr kumimoji="0" lang="es-ES" sz="2400" b="1" i="0" u="none" strike="noStrike" cap="none" normalizeH="0" baseline="0" dirty="0" smtClean="0">
              <a:ln>
                <a:noFill/>
              </a:ln>
              <a:solidFill>
                <a:srgbClr val="6699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controls>
      <p:control spid="1026" name="DefaultOcx" r:id="rId2" imgW="838080" imgH="228600"/>
      <p:control spid="1027" name="HTMLText1" r:id="rId3" imgW="838080" imgH="228600"/>
      <p:control spid="1028" name="HTMLText2" r:id="rId4" imgW="838080" imgH="228600"/>
      <p:control spid="1029" name="HTMLText3" r:id="rId5" imgW="838080" imgH="228600"/>
      <p:control spid="1030" name="HTMLText4" r:id="rId6" imgW="838080" imgH="228600"/>
      <p:control spid="1031" name="HTMLText5" r:id="rId7" imgW="838080" imgH="228600"/>
      <p:control spid="1032" name="HTMLText6" r:id="rId8" imgW="838080" imgH="22860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85720" y="142852"/>
            <a:ext cx="8572560" cy="615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CHOOSE THE RIGHT INDEFINITE PRONOUN TO COMPLETE THE SENTENCE</a:t>
            </a:r>
          </a:p>
          <a:p>
            <a:endParaRPr lang="en-US" dirty="0"/>
          </a:p>
          <a:p>
            <a:r>
              <a:rPr lang="en-US" dirty="0" smtClean="0"/>
              <a:t>1.- I went to the Bakers’ house this morning but there was ___________home.</a:t>
            </a:r>
          </a:p>
          <a:p>
            <a:r>
              <a:rPr lang="en-US" dirty="0" smtClean="0"/>
              <a:t>a) no body-no one </a:t>
            </a:r>
          </a:p>
          <a:p>
            <a:r>
              <a:rPr lang="en-US" dirty="0" smtClean="0"/>
              <a:t>b)</a:t>
            </a:r>
            <a:r>
              <a:rPr lang="en-US" dirty="0" smtClean="0"/>
              <a:t> Nothing</a:t>
            </a:r>
          </a:p>
          <a:p>
            <a:endParaRPr lang="en-US" dirty="0"/>
          </a:p>
          <a:p>
            <a:r>
              <a:rPr lang="en-US" dirty="0" smtClean="0"/>
              <a:t>2.- The fridge is empty. We need to buy _______________ for dinner tonight.</a:t>
            </a:r>
          </a:p>
          <a:p>
            <a:r>
              <a:rPr lang="en-US" dirty="0" smtClean="0"/>
              <a:t>a) Somebody – someone</a:t>
            </a:r>
          </a:p>
          <a:p>
            <a:r>
              <a:rPr lang="en-US" dirty="0" smtClean="0"/>
              <a:t>b) Something</a:t>
            </a:r>
          </a:p>
          <a:p>
            <a:endParaRPr lang="en-US" dirty="0"/>
          </a:p>
          <a:p>
            <a:r>
              <a:rPr lang="en-US" dirty="0" smtClean="0"/>
              <a:t>3.- I don’t want to talk to Stewart. I don’t have ____________ to say to him.</a:t>
            </a:r>
          </a:p>
          <a:p>
            <a:r>
              <a:rPr lang="en-US" dirty="0" smtClean="0"/>
              <a:t>a) Anybody –anyone</a:t>
            </a:r>
            <a:endParaRPr lang="en-US" dirty="0" smtClean="0"/>
          </a:p>
          <a:p>
            <a:r>
              <a:rPr lang="en-US" dirty="0" smtClean="0"/>
              <a:t>b) Anything</a:t>
            </a:r>
          </a:p>
          <a:p>
            <a:endParaRPr lang="en-US" dirty="0"/>
          </a:p>
          <a:p>
            <a:r>
              <a:rPr lang="en-US" dirty="0" smtClean="0"/>
              <a:t>4.- Hello? Is _________ there?</a:t>
            </a:r>
          </a:p>
          <a:p>
            <a:r>
              <a:rPr lang="en-US" dirty="0" smtClean="0"/>
              <a:t>a) Anybody –anyone</a:t>
            </a:r>
          </a:p>
          <a:p>
            <a:r>
              <a:rPr lang="en-US" dirty="0" smtClean="0"/>
              <a:t>b) Anything</a:t>
            </a:r>
          </a:p>
          <a:p>
            <a:endParaRPr lang="en-US" dirty="0"/>
          </a:p>
          <a:p>
            <a:r>
              <a:rPr lang="en-US" dirty="0" smtClean="0"/>
              <a:t>5.- Louise is a huge fan of Elvis Presley. She knows ____________ about him.</a:t>
            </a:r>
          </a:p>
          <a:p>
            <a:pPr marL="342900" indent="-342900"/>
            <a:r>
              <a:rPr lang="en-US" dirty="0" smtClean="0"/>
              <a:t>a)  E</a:t>
            </a:r>
            <a:r>
              <a:rPr lang="en-US" dirty="0" smtClean="0"/>
              <a:t>verybody – everyone</a:t>
            </a:r>
          </a:p>
          <a:p>
            <a:pPr marL="342900" indent="-342900">
              <a:buAutoNum type="alphaLcParenR" startAt="2"/>
            </a:pPr>
            <a:r>
              <a:rPr lang="en-US" dirty="0" smtClean="0"/>
              <a:t>Everything</a:t>
            </a:r>
          </a:p>
          <a:p>
            <a:pPr marL="342900" indent="-342900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154</Words>
  <Application>Microsoft Office PowerPoint</Application>
  <PresentationFormat>Presentación en pantalla (4:3)</PresentationFormat>
  <Paragraphs>37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Diapositiva 1</vt:lpstr>
      <vt:lpstr>Diapositiva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alejandra</dc:creator>
  <cp:lastModifiedBy>alejandra</cp:lastModifiedBy>
  <cp:revision>3</cp:revision>
  <dcterms:created xsi:type="dcterms:W3CDTF">2013-12-11T02:20:38Z</dcterms:created>
  <dcterms:modified xsi:type="dcterms:W3CDTF">2013-12-11T02:57:56Z</dcterms:modified>
</cp:coreProperties>
</file>