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6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ión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Unidad 4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69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8074" y="473847"/>
            <a:ext cx="8220119" cy="1429871"/>
          </a:xfrm>
        </p:spPr>
        <p:txBody>
          <a:bodyPr>
            <a:normAutofit fontScale="90000"/>
          </a:bodyPr>
          <a:lstStyle/>
          <a:p>
            <a:pPr algn="just"/>
            <a:r>
              <a:rPr lang="es-ES" dirty="0" smtClean="0"/>
              <a:t>Resuelve los siguientes problemas y expone tus resultados al grupo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546831" y="2363915"/>
            <a:ext cx="7909781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1. En </a:t>
            </a:r>
            <a:r>
              <a:rPr lang="es-ES" sz="2400" dirty="0"/>
              <a:t>un frasco de jarabe caben 3/8 de litro. ¿Cuántos frascos se pueden llenar con cuatro litros y medio de jarabe</a:t>
            </a:r>
            <a:r>
              <a:rPr lang="es-ES" sz="2400" dirty="0" smtClean="0"/>
              <a:t>?</a:t>
            </a:r>
          </a:p>
          <a:p>
            <a:endParaRPr lang="es-ES" sz="2400" dirty="0"/>
          </a:p>
        </p:txBody>
      </p:sp>
      <p:sp>
        <p:nvSpPr>
          <p:cNvPr id="4" name="Rectángulo 3"/>
          <p:cNvSpPr/>
          <p:nvPr/>
        </p:nvSpPr>
        <p:spPr>
          <a:xfrm>
            <a:off x="685800" y="3290500"/>
            <a:ext cx="818698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 </a:t>
            </a:r>
          </a:p>
          <a:p>
            <a:r>
              <a:rPr lang="es-ES" sz="2400" dirty="0" smtClean="0"/>
              <a:t>2. He </a:t>
            </a:r>
            <a:r>
              <a:rPr lang="es-ES" sz="2400" dirty="0"/>
              <a:t>gastado las tres cuartas partes de mi dinero y me quedan </a:t>
            </a:r>
            <a:r>
              <a:rPr lang="es-ES" sz="2400"/>
              <a:t>900 </a:t>
            </a:r>
            <a:r>
              <a:rPr lang="es-ES" sz="2400" smtClean="0"/>
              <a:t>pesos. </a:t>
            </a:r>
            <a:r>
              <a:rPr lang="es-ES" sz="2400" dirty="0"/>
              <a:t>¿Cuánto tenía?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85801" y="4739340"/>
            <a:ext cx="7770812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 </a:t>
            </a:r>
            <a:r>
              <a:rPr lang="es-ES" sz="2400" dirty="0" smtClean="0"/>
              <a:t>3. Mi </a:t>
            </a:r>
            <a:r>
              <a:rPr lang="es-ES" sz="2400" dirty="0"/>
              <a:t>cuaderno tenía originalmente 80 páginas, pero he usado 2/5 y he arrancado 1/8. ¿Cuántas páginas quedan disponibles? ¿Cuál es su fracción?</a:t>
            </a:r>
          </a:p>
        </p:txBody>
      </p:sp>
    </p:spTree>
    <p:extLst>
      <p:ext uri="{BB962C8B-B14F-4D97-AF65-F5344CB8AC3E}">
        <p14:creationId xmlns:p14="http://schemas.microsoft.com/office/powerpoint/2010/main" val="1163799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rtículo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Artículo.thmx</Template>
  <TotalTime>4</TotalTime>
  <Words>97</Words>
  <Application>Microsoft Macintosh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Artículo</vt:lpstr>
      <vt:lpstr>Unidad 4</vt:lpstr>
      <vt:lpstr>Resuelve los siguientes problemas y expone tus resultados al grupo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4</dc:title>
  <dc:creator>MA TERESA CERDA</dc:creator>
  <cp:lastModifiedBy>MA TERESA CERDA</cp:lastModifiedBy>
  <cp:revision>1</cp:revision>
  <dcterms:created xsi:type="dcterms:W3CDTF">2016-01-14T13:52:23Z</dcterms:created>
  <dcterms:modified xsi:type="dcterms:W3CDTF">2016-01-14T13:56:27Z</dcterms:modified>
</cp:coreProperties>
</file>