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23DCA2D5-EDA4-4EC0-8312-4B51D52AEDEA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F5D4E53-4DA9-4936-A8B9-2FE7A3FA2E3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A2D5-EDA4-4EC0-8312-4B51D52AEDEA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4E53-4DA9-4936-A8B9-2FE7A3FA2E3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A2D5-EDA4-4EC0-8312-4B51D52AEDEA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4E53-4DA9-4936-A8B9-2FE7A3FA2E3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A2D5-EDA4-4EC0-8312-4B51D52AEDEA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4E53-4DA9-4936-A8B9-2FE7A3FA2E3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A2D5-EDA4-4EC0-8312-4B51D52AEDEA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4E53-4DA9-4936-A8B9-2FE7A3FA2E3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A2D5-EDA4-4EC0-8312-4B51D52AEDEA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4E53-4DA9-4936-A8B9-2FE7A3FA2E3B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A2D5-EDA4-4EC0-8312-4B51D52AEDEA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4E53-4DA9-4936-A8B9-2FE7A3FA2E3B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A2D5-EDA4-4EC0-8312-4B51D52AEDEA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4E53-4DA9-4936-A8B9-2FE7A3FA2E3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CA2D5-EDA4-4EC0-8312-4B51D52AEDEA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4E53-4DA9-4936-A8B9-2FE7A3FA2E3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23DCA2D5-EDA4-4EC0-8312-4B51D52AEDEA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F5D4E53-4DA9-4936-A8B9-2FE7A3FA2E3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23DCA2D5-EDA4-4EC0-8312-4B51D52AEDEA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F5D4E53-4DA9-4936-A8B9-2FE7A3FA2E3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23DCA2D5-EDA4-4EC0-8312-4B51D52AEDEA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F5D4E53-4DA9-4936-A8B9-2FE7A3FA2E3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3608" y="716498"/>
            <a:ext cx="70567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2400" b="1" dirty="0" smtClean="0">
              <a:ln w="28575">
                <a:solidFill>
                  <a:srgbClr val="FF0066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r>
              <a:rPr lang="es-MX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Gothic" pitchFamily="34" charset="0"/>
              </a:rPr>
              <a:t>Campo Formativo: Lenguaje y Comunicación </a:t>
            </a:r>
          </a:p>
          <a:p>
            <a:pPr algn="ctr"/>
            <a:r>
              <a:rPr lang="es-MX" sz="2400" b="1" dirty="0" smtClean="0">
                <a:ln w="18000">
                  <a:solidFill>
                    <a:schemeClr val="accent3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Gothic" pitchFamily="34" charset="0"/>
              </a:rPr>
              <a:t>Aspecto: Lenguaje Escrito</a:t>
            </a:r>
            <a:endParaRPr lang="es-ES" sz="2400" b="1" dirty="0" smtClean="0">
              <a:ln w="18000">
                <a:solidFill>
                  <a:schemeClr val="accent3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s-ES" sz="2400" b="1" dirty="0">
              <a:ln w="19050">
                <a:solidFill>
                  <a:schemeClr val="accent3">
                    <a:lumMod val="75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r>
              <a:rPr lang="es-ES" sz="2400" b="1" dirty="0" smtClean="0">
                <a:ln w="19050">
                  <a:solidFill>
                    <a:srgbClr val="CC66FF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Gothic" pitchFamily="34" charset="0"/>
              </a:rPr>
              <a:t>COMPETENCIA:</a:t>
            </a:r>
            <a:endParaRPr lang="es-ES" sz="4000" b="1" dirty="0" smtClean="0">
              <a:ln w="19050">
                <a:solidFill>
                  <a:srgbClr val="CC66FF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r>
              <a:rPr lang="es-ES" sz="3200" b="1" dirty="0" smtClean="0">
                <a:ln w="19050">
                  <a:solidFill>
                    <a:srgbClr val="CC66FF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Gothic" pitchFamily="34" charset="0"/>
              </a:rPr>
              <a:t>«Reconoce </a:t>
            </a:r>
            <a:r>
              <a:rPr lang="es-ES" sz="3200" b="1" dirty="0">
                <a:ln w="19050">
                  <a:solidFill>
                    <a:srgbClr val="CC66FF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Gothic" pitchFamily="34" charset="0"/>
              </a:rPr>
              <a:t>características del sistema de escritura al utilizar recursos propios (marcas, grafías, letras) para expresar por escrito sus </a:t>
            </a:r>
            <a:r>
              <a:rPr lang="es-ES" sz="3200" b="1" dirty="0" smtClean="0">
                <a:ln w="19050">
                  <a:solidFill>
                    <a:srgbClr val="CC66FF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Gothic" pitchFamily="34" charset="0"/>
              </a:rPr>
              <a:t>ideas».</a:t>
            </a:r>
            <a:endParaRPr lang="es-ES" sz="3200" b="1" dirty="0">
              <a:ln w="19050">
                <a:solidFill>
                  <a:srgbClr val="CC66FF"/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082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043608" y="908720"/>
            <a:ext cx="698477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n w="18000">
                  <a:solidFill>
                    <a:srgbClr val="CC66FF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Gothic" pitchFamily="34" charset="0"/>
              </a:rPr>
              <a:t>Aprendizaje esperado: </a:t>
            </a:r>
          </a:p>
          <a:p>
            <a:pPr algn="ctr"/>
            <a:r>
              <a:rPr lang="es-MX" sz="2400" b="1" dirty="0" smtClean="0">
                <a:ln w="18000">
                  <a:solidFill>
                    <a:srgbClr val="CC66FF"/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entury Gothic" pitchFamily="34" charset="0"/>
              </a:rPr>
              <a:t>Escribe su nombre con diversos propósitos </a:t>
            </a:r>
          </a:p>
          <a:p>
            <a:endParaRPr lang="es-MX" dirty="0"/>
          </a:p>
          <a:p>
            <a:r>
              <a:rPr lang="es-MX" dirty="0" smtClean="0"/>
              <a:t>Aplicar actividades en donde por medio de una aplicación escriban su nombre.</a:t>
            </a:r>
          </a:p>
          <a:p>
            <a:endParaRPr lang="es-MX" dirty="0"/>
          </a:p>
          <a:p>
            <a:r>
              <a:rPr lang="es-MX" dirty="0" smtClean="0"/>
              <a:t>Por medio de porta hojas  y ayuda de masa moldeable  hacer las letras de su nombre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35651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28</TotalTime>
  <Words>75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Chincheta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2015-09-04T18:23:44Z</dcterms:created>
  <dcterms:modified xsi:type="dcterms:W3CDTF">2015-09-04T18:51:47Z</dcterms:modified>
</cp:coreProperties>
</file>