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E06AE028-5D33-40B5-BDFD-0EF1BF87D213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C821CB54-AF2D-426A-8D49-0F5C08D7B1AA}" type="slidenum">
              <a:rPr lang="es-ES" smtClean="0"/>
              <a:t>‹Nº›</a:t>
            </a:fld>
            <a:endParaRPr lang="es-E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AE028-5D33-40B5-BDFD-0EF1BF87D213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1CB54-AF2D-426A-8D49-0F5C08D7B1A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AE028-5D33-40B5-BDFD-0EF1BF87D213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1CB54-AF2D-426A-8D49-0F5C08D7B1A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AE028-5D33-40B5-BDFD-0EF1BF87D213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1CB54-AF2D-426A-8D49-0F5C08D7B1A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AE028-5D33-40B5-BDFD-0EF1BF87D213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1CB54-AF2D-426A-8D49-0F5C08D7B1A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AE028-5D33-40B5-BDFD-0EF1BF87D213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1CB54-AF2D-426A-8D49-0F5C08D7B1AA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AE028-5D33-40B5-BDFD-0EF1BF87D213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1CB54-AF2D-426A-8D49-0F5C08D7B1A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AE028-5D33-40B5-BDFD-0EF1BF87D213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1CB54-AF2D-426A-8D49-0F5C08D7B1A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AE028-5D33-40B5-BDFD-0EF1BF87D213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1CB54-AF2D-426A-8D49-0F5C08D7B1A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AE028-5D33-40B5-BDFD-0EF1BF87D213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1CB54-AF2D-426A-8D49-0F5C08D7B1AA}" type="slidenum">
              <a:rPr lang="es-ES" smtClean="0"/>
              <a:t>‹Nº›</a:t>
            </a:fld>
            <a:endParaRPr lang="es-E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AE028-5D33-40B5-BDFD-0EF1BF87D213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1CB54-AF2D-426A-8D49-0F5C08D7B1A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E06AE028-5D33-40B5-BDFD-0EF1BF87D213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C821CB54-AF2D-426A-8D49-0F5C08D7B1AA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dirty="0" smtClean="0"/>
              <a:t>Campo: Exploración y conocimiento del mundo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s-MX" dirty="0" smtClean="0"/>
              <a:t>Alejandra Faz González</a:t>
            </a:r>
            <a:endParaRPr lang="es-ES" dirty="0"/>
          </a:p>
        </p:txBody>
      </p:sp>
      <p:pic>
        <p:nvPicPr>
          <p:cNvPr id="2052" name="Picture 4" descr="http://cdn.socialab.com/uploads/Idea/96bdf1_arcoiri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568321">
            <a:off x="651916" y="2914539"/>
            <a:ext cx="3829452" cy="3238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90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b="1" dirty="0" smtClean="0"/>
              <a:t>Exploración y conocimiento del mundo</a:t>
            </a:r>
            <a:endParaRPr lang="es-ES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83568" y="1844824"/>
            <a:ext cx="7632848" cy="4608512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s-MX" dirty="0" smtClean="0"/>
              <a:t>Aspecto: </a:t>
            </a:r>
          </a:p>
          <a:p>
            <a:pPr indent="-342900" algn="just"/>
            <a:r>
              <a:rPr lang="es-MX" dirty="0" smtClean="0"/>
              <a:t>Mundo natural</a:t>
            </a:r>
            <a:endParaRPr lang="es-MX" dirty="0"/>
          </a:p>
          <a:p>
            <a:pPr marL="0" indent="0" algn="just">
              <a:buNone/>
            </a:pPr>
            <a:r>
              <a:rPr lang="es-MX" dirty="0" smtClean="0"/>
              <a:t>Competencia:</a:t>
            </a:r>
          </a:p>
          <a:p>
            <a:pPr indent="-342900" algn="just"/>
            <a:r>
              <a:rPr lang="es-MX" dirty="0" smtClean="0"/>
              <a:t>Busca soluciones y respuestas a problemas y preguntas sobre el mundo natural.</a:t>
            </a:r>
          </a:p>
          <a:p>
            <a:pPr marL="0" indent="0" algn="just">
              <a:buNone/>
            </a:pPr>
            <a:r>
              <a:rPr lang="es-MX" dirty="0" smtClean="0"/>
              <a:t>Aprendizajes esperado:</a:t>
            </a:r>
          </a:p>
          <a:p>
            <a:pPr indent="-342900" algn="just"/>
            <a:r>
              <a:rPr lang="es-ES" dirty="0"/>
              <a:t>Labora explicaciones propias para preguntas que surgen de sus reflexiones, de las de sus compañeros o de otros adultos, sobre el mundo que le rodea, cómo funcionan y de qué están hechas las cosas</a:t>
            </a:r>
            <a:r>
              <a:rPr lang="es-ES" dirty="0" smtClean="0"/>
              <a:t>.</a:t>
            </a:r>
          </a:p>
          <a:p>
            <a:pPr indent="-342900" algn="just"/>
            <a:r>
              <a:rPr lang="es-ES" dirty="0"/>
              <a:t>Expresa con sus ideas cómo y porqué cree que ocurren algunos fenómenos naturales, porqué se caen las hojas de los árboles, que sucede cuando llueve, y las contrasta con las de sus compañeros y/o con información de otras fuentes.</a:t>
            </a:r>
            <a:endParaRPr lang="es-MX" dirty="0" smtClean="0"/>
          </a:p>
          <a:p>
            <a:pPr indent="-342900" algn="just"/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val="15166299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spect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19</TotalTime>
  <Words>118</Words>
  <Application>Microsoft Office PowerPoint</Application>
  <PresentationFormat>Presentación en pantalla (4:3)</PresentationFormat>
  <Paragraphs>10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Austin</vt:lpstr>
      <vt:lpstr>Campo: Exploración y conocimiento del mundo</vt:lpstr>
      <vt:lpstr>Exploración y conocimiento del mundo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Campo: Exploración y conocimiento del mundo</dc:title>
  <dc:creator>CCPA</dc:creator>
  <cp:lastModifiedBy>CCPA</cp:lastModifiedBy>
  <cp:revision>2</cp:revision>
  <dcterms:created xsi:type="dcterms:W3CDTF">2015-09-02T17:08:04Z</dcterms:created>
  <dcterms:modified xsi:type="dcterms:W3CDTF">2015-09-02T17:27:42Z</dcterms:modified>
</cp:coreProperties>
</file>