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F756961-4196-4B83-92C7-FBC4B79F99B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2DE9ED2-820C-499D-8DC4-DD997652AD3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1196752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</a:rPr>
              <a:t>Campo: Pensamiento </a:t>
            </a:r>
            <a:r>
              <a:rPr lang="es-ES_tradnl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</a:rPr>
              <a:t>Matematico</a:t>
            </a:r>
            <a:endParaRPr lang="es-ES_tradnl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ambria" pitchFamily="18" charset="0"/>
            </a:endParaRPr>
          </a:p>
          <a:p>
            <a:pPr algn="ctr"/>
            <a:endParaRPr lang="es-ES_tradnl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ambria" pitchFamily="18" charset="0"/>
            </a:endParaRPr>
          </a:p>
          <a:p>
            <a:pPr algn="ctr"/>
            <a:r>
              <a:rPr lang="es-ES_tradnl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</a:rPr>
              <a:t>Aspecto: Forma, Espacio y Medida</a:t>
            </a:r>
            <a:endParaRPr lang="es-E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534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835696" y="1484784"/>
            <a:ext cx="5184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mbria" pitchFamily="18" charset="0"/>
              </a:rPr>
              <a:t>Competencia</a:t>
            </a:r>
          </a:p>
          <a:p>
            <a:pPr marL="285750" indent="-285750">
              <a:buFontTx/>
              <a:buChar char="-"/>
            </a:pPr>
            <a:r>
              <a:rPr lang="es-ES" dirty="0" smtClean="0">
                <a:latin typeface="Cambria" pitchFamily="18" charset="0"/>
              </a:rPr>
              <a:t>Construye </a:t>
            </a:r>
            <a:r>
              <a:rPr lang="es-ES" dirty="0">
                <a:latin typeface="Cambria" pitchFamily="18" charset="0"/>
              </a:rPr>
              <a:t>objetos y figuras geométricas tomando en cuenta sus características</a:t>
            </a:r>
            <a:r>
              <a:rPr lang="es-ES" dirty="0" smtClean="0">
                <a:latin typeface="Cambria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es-ES_tradnl" dirty="0">
              <a:latin typeface="Cambria" pitchFamily="18" charset="0"/>
            </a:endParaRPr>
          </a:p>
          <a:p>
            <a:pPr marL="285750" indent="-285750" algn="ctr">
              <a:buFontTx/>
              <a:buChar char="-"/>
            </a:pPr>
            <a:endParaRPr lang="es-ES_tradnl" dirty="0" smtClean="0">
              <a:latin typeface="Cambria" pitchFamily="18" charset="0"/>
            </a:endParaRPr>
          </a:p>
          <a:p>
            <a:pPr algn="ctr"/>
            <a:r>
              <a:rPr lang="es-ES_tradnl" b="1" dirty="0" smtClean="0">
                <a:latin typeface="Cambria" pitchFamily="18" charset="0"/>
              </a:rPr>
              <a:t>Aprendizaje Esperado</a:t>
            </a:r>
            <a:endParaRPr lang="es-ES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1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28</TotalTime>
  <Words>25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Chincheta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2015-09-04T18:23:45Z</dcterms:created>
  <dcterms:modified xsi:type="dcterms:W3CDTF">2015-09-04T18:52:30Z</dcterms:modified>
</cp:coreProperties>
</file>