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710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52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4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8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84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58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64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32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79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386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2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79DDC-9ECC-49F7-A120-A6176AE40BAB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662C-5312-471F-9C0A-3795B72863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87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elwebmaster.com/wp-content/uploads/2011/09/background-patter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134672" cy="2592288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rgbClr val="FF0066"/>
                </a:solidFill>
              </a:rPr>
              <a:t>3-	 Escucha y cuenta relatos literarios que forman parte de la tradición oral.</a:t>
            </a:r>
            <a:endParaRPr lang="es-ES" b="1" dirty="0">
              <a:solidFill>
                <a:srgbClr val="FF0066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091408"/>
            <a:ext cx="6400800" cy="1129680"/>
          </a:xfrm>
        </p:spPr>
        <p:txBody>
          <a:bodyPr/>
          <a:lstStyle/>
          <a:p>
            <a:r>
              <a:rPr lang="es-MX" b="1" dirty="0" smtClean="0">
                <a:solidFill>
                  <a:srgbClr val="FFC000"/>
                </a:solidFill>
              </a:rPr>
              <a:t>Lenguaje oral</a:t>
            </a:r>
            <a:endParaRPr lang="es-ES" b="1" dirty="0">
              <a:solidFill>
                <a:srgbClr val="FFC000"/>
              </a:solidFill>
            </a:endParaRPr>
          </a:p>
        </p:txBody>
      </p:sp>
      <p:pic>
        <p:nvPicPr>
          <p:cNvPr id="1026" name="Picture 2" descr="https://bibliotecasdecartama.files.wordpress.com/2014/05/kids-reading-in-library.jpg?w=500&amp;h=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861048"/>
            <a:ext cx="4274393" cy="249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132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3-  Escucha y cuenta relatos literarios que forman parte de la tradición oral.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Comprende que hay criterios, reglas y convenciones externas que regulan su conducta en los diferentes ámbitos en que participa.</dc:title>
  <dc:creator>CCPA</dc:creator>
  <cp:lastModifiedBy>CCPA</cp:lastModifiedBy>
  <cp:revision>3</cp:revision>
  <dcterms:created xsi:type="dcterms:W3CDTF">2015-08-31T16:55:53Z</dcterms:created>
  <dcterms:modified xsi:type="dcterms:W3CDTF">2015-08-31T17:26:22Z</dcterms:modified>
</cp:coreProperties>
</file>