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62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845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54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872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84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3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681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15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3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1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561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3C98B-D76D-44B1-A9D9-72E5EDDA1E2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1807F-1586-4B65-A7A6-70D1C565A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321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http://thumbs.dreamstime.com/z/fronteras-verdes-del-marco-de-la-hoja-de-la-vid-399690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51" t="4169" r="8809" b="5186"/>
          <a:stretch/>
        </p:blipFill>
        <p:spPr bwMode="auto">
          <a:xfrm>
            <a:off x="8203477" y="0"/>
            <a:ext cx="11930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549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4000" dirty="0" smtClean="0">
                <a:solidFill>
                  <a:schemeClr val="accent3"/>
                </a:solidFill>
                <a:latin typeface="Gisha" pitchFamily="34" charset="-79"/>
                <a:cs typeface="Gisha" pitchFamily="34" charset="-79"/>
              </a:rPr>
              <a:t>Exploración y conocimiento del mundo. </a:t>
            </a:r>
            <a:r>
              <a:rPr lang="es-MX" dirty="0" smtClean="0">
                <a:latin typeface="Gisha" pitchFamily="34" charset="-79"/>
                <a:cs typeface="Gisha" pitchFamily="34" charset="-79"/>
              </a:rPr>
              <a:t/>
            </a:r>
            <a:br>
              <a:rPr lang="es-MX" dirty="0" smtClean="0">
                <a:latin typeface="Gisha" pitchFamily="34" charset="-79"/>
                <a:cs typeface="Gisha" pitchFamily="34" charset="-79"/>
              </a:rPr>
            </a:br>
            <a:r>
              <a:rPr lang="es-MX" sz="4900" dirty="0" smtClean="0">
                <a:solidFill>
                  <a:schemeClr val="accent4"/>
                </a:solidFill>
                <a:latin typeface="Gisha" pitchFamily="34" charset="-79"/>
                <a:cs typeface="Gisha" pitchFamily="34" charset="-79"/>
              </a:rPr>
              <a:t>Mundo natural.</a:t>
            </a:r>
            <a:endParaRPr lang="es-ES" sz="4900" dirty="0">
              <a:solidFill>
                <a:schemeClr val="accent4"/>
              </a:solidFill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286" y="2608312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286" y="2608312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107504" y="1789162"/>
            <a:ext cx="8229600" cy="182879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>
                <a:solidFill>
                  <a:schemeClr val="accent5"/>
                </a:solidFill>
                <a:effectLst/>
                <a:latin typeface="Gisha" pitchFamily="34" charset="-79"/>
                <a:cs typeface="Gisha" pitchFamily="34" charset="-79"/>
              </a:rPr>
              <a:t>Observa características relevantes de elementos del medio y de fenómenos que ocurren en la naturaleza; distingue semejanzas y diferencias, y las describe con sus propias palabras.</a:t>
            </a:r>
            <a:endParaRPr lang="es-ES" dirty="0">
              <a:solidFill>
                <a:schemeClr val="accent5"/>
              </a:solidFill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1033" name="Picture 9" descr="http://201.159.101.62/sistem/BibDig/imagenes/BS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386" y="2608312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201.159.101.62/sistem/BibDig/imagenes/BS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386" y="2608312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95536" y="3789040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accent6"/>
                </a:solidFill>
                <a:effectLst/>
                <a:latin typeface="Gisha" pitchFamily="34" charset="-79"/>
                <a:cs typeface="Gisha" pitchFamily="34" charset="-79"/>
              </a:rPr>
              <a:t>Manipula y examina frutas, piedras, arena, lodo, plantas, animales y otros objetos del medio natural, se fija en sus propiedades y comenta lo que observa.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accent6"/>
                </a:solidFill>
                <a:effectLst/>
                <a:latin typeface="Gisha" pitchFamily="34" charset="-79"/>
                <a:cs typeface="Gisha" pitchFamily="34" charset="-79"/>
              </a:rPr>
              <a:t>Identifica similitudes y diferencias entre una naranja y una manzana partidas por la mitad; un perico y una paloma, un perro y un gato, u otros objetos y seres del medio natural.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s-ES" sz="2000" dirty="0" smtClean="0">
                <a:solidFill>
                  <a:schemeClr val="accent6"/>
                </a:solidFill>
                <a:effectLst/>
                <a:latin typeface="Gisha" pitchFamily="34" charset="-79"/>
                <a:cs typeface="Gisha" pitchFamily="34" charset="-79"/>
              </a:rPr>
              <a:t>Describe características de los seres vivos (partes que conforman una planta o un animal) y el color, tamaño, textura y consistencia de elementos no vivos.</a:t>
            </a:r>
            <a:endParaRPr lang="es-ES" sz="2000" dirty="0">
              <a:solidFill>
                <a:schemeClr val="accent6"/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5496" y="3642265"/>
            <a:ext cx="440313" cy="3315127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MX" sz="1400" dirty="0" smtClean="0">
                <a:solidFill>
                  <a:schemeClr val="accent6">
                    <a:lumMod val="75000"/>
                  </a:schemeClr>
                </a:solidFill>
              </a:rPr>
              <a:t>APRENDIZAJES</a:t>
            </a:r>
            <a:endParaRPr lang="es-E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134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Exploración y conocimiento del mundo.  Mundo natural.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Exploración y conocimiento del mundo. (Mundo natural)</dc:title>
  <dc:creator>CCPA</dc:creator>
  <cp:lastModifiedBy>CCPA</cp:lastModifiedBy>
  <cp:revision>3</cp:revision>
  <dcterms:created xsi:type="dcterms:W3CDTF">2015-09-02T17:06:39Z</dcterms:created>
  <dcterms:modified xsi:type="dcterms:W3CDTF">2015-09-02T17:30:59Z</dcterms:modified>
</cp:coreProperties>
</file>