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4905076-B919-4100-B88D-634389DDBF5B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8ECD699-3777-4B15-A3FA-9A2C20AD410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05076-B919-4100-B88D-634389DDBF5B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ECD699-3777-4B15-A3FA-9A2C20AD41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4905076-B919-4100-B88D-634389DDBF5B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8ECD699-3777-4B15-A3FA-9A2C20AD41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05076-B919-4100-B88D-634389DDBF5B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ECD699-3777-4B15-A3FA-9A2C20AD41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4905076-B919-4100-B88D-634389DDBF5B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8ECD699-3777-4B15-A3FA-9A2C20AD4101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05076-B919-4100-B88D-634389DDBF5B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ECD699-3777-4B15-A3FA-9A2C20AD41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05076-B919-4100-B88D-634389DDBF5B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ECD699-3777-4B15-A3FA-9A2C20AD41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05076-B919-4100-B88D-634389DDBF5B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ECD699-3777-4B15-A3FA-9A2C20AD41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4905076-B919-4100-B88D-634389DDBF5B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ECD699-3777-4B15-A3FA-9A2C20AD41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05076-B919-4100-B88D-634389DDBF5B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ECD699-3777-4B15-A3FA-9A2C20AD41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05076-B919-4100-B88D-634389DDBF5B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ECD699-3777-4B15-A3FA-9A2C20AD4101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4905076-B919-4100-B88D-634389DDBF5B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8ECD699-3777-4B15-A3FA-9A2C20AD4101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627784" y="620688"/>
            <a:ext cx="6192688" cy="2608439"/>
          </a:xfrm>
        </p:spPr>
        <p:txBody>
          <a:bodyPr/>
          <a:lstStyle/>
          <a:p>
            <a:r>
              <a:rPr lang="es-MX" dirty="0" smtClean="0">
                <a:latin typeface="ST Showtunes" pitchFamily="82" charset="0"/>
              </a:rPr>
              <a:t>Campo formativo: Expresión y apreciación artísticas </a:t>
            </a:r>
            <a:endParaRPr lang="es-ES" dirty="0">
              <a:latin typeface="ST Showtunes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2049376"/>
          </a:xfrm>
        </p:spPr>
        <p:txBody>
          <a:bodyPr/>
          <a:lstStyle/>
          <a:p>
            <a:r>
              <a:rPr lang="es-ES" sz="3200" b="1" dirty="0" smtClean="0">
                <a:latin typeface="Rockwell Extra Bold" pitchFamily="18" charset="0"/>
              </a:rPr>
              <a:t>ASPECTO: Expresión y Apreciación </a:t>
            </a:r>
            <a:r>
              <a:rPr lang="es-ES" sz="3200" b="1" dirty="0">
                <a:latin typeface="Rockwell Extra Bold" pitchFamily="18" charset="0"/>
              </a:rPr>
              <a:t>M</a:t>
            </a:r>
            <a:r>
              <a:rPr lang="es-ES" sz="3200" b="1" dirty="0" smtClean="0">
                <a:latin typeface="Rockwell Extra Bold" pitchFamily="18" charset="0"/>
              </a:rPr>
              <a:t>usical</a:t>
            </a:r>
            <a:endParaRPr lang="es-ES" sz="3200" b="1" dirty="0">
              <a:latin typeface="Rockwell Extra Bold" pitchFamily="18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1793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1124744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s-MX" sz="2200" dirty="0" smtClean="0"/>
              <a:t>Competencia: </a:t>
            </a:r>
            <a:r>
              <a:rPr lang="es-ES" sz="2700" dirty="0">
                <a:latin typeface="Verdana"/>
              </a:rPr>
              <a:t>Expresa su sensibilidad, imaginación e inventiva al interpretar canciones y melodías.</a:t>
            </a:r>
            <a:r>
              <a:rPr lang="es-ES" sz="4000" dirty="0">
                <a:latin typeface="Verdana"/>
              </a:rPr>
              <a:t/>
            </a:r>
            <a:br>
              <a:rPr lang="es-ES" sz="4000" dirty="0">
                <a:latin typeface="Verdana"/>
              </a:rPr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988840"/>
            <a:ext cx="7239000" cy="4555888"/>
          </a:xfrm>
        </p:spPr>
        <p:txBody>
          <a:bodyPr/>
          <a:lstStyle/>
          <a:p>
            <a:pPr marL="0" indent="0">
              <a:buNone/>
            </a:pPr>
            <a:r>
              <a:rPr lang="es-MX" b="1" dirty="0" smtClean="0"/>
              <a:t>Aprendizajes esperados:</a:t>
            </a:r>
          </a:p>
          <a:p>
            <a:r>
              <a:rPr lang="es-ES" dirty="0"/>
              <a:t>Escucha, canta canciones y participa en juegos y rondas</a:t>
            </a:r>
            <a:r>
              <a:rPr lang="es-ES" dirty="0" smtClean="0"/>
              <a:t>.                                                             </a:t>
            </a:r>
          </a:p>
          <a:p>
            <a:r>
              <a:rPr lang="es-ES" dirty="0"/>
              <a:t>Sigue el ritmo de canciones utilizando las palmas, los pies o instrumentos musicales</a:t>
            </a:r>
            <a:r>
              <a:rPr lang="es-ES" dirty="0" smtClean="0"/>
              <a:t>.</a:t>
            </a:r>
          </a:p>
          <a:p>
            <a:r>
              <a:rPr lang="es-ES" dirty="0"/>
              <a:t>Distingue la altura, intensidad o duración, como cualidades del sonido en melodías conocidas</a:t>
            </a:r>
            <a:r>
              <a:rPr lang="es-ES" dirty="0" smtClean="0"/>
              <a:t>.</a:t>
            </a:r>
          </a:p>
          <a:p>
            <a:r>
              <a:rPr lang="es-ES" dirty="0"/>
              <a:t>Inventa historias a partir de una melodía escuchada.</a:t>
            </a:r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7218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/>
          <a:lstStyle/>
          <a:p>
            <a:r>
              <a:rPr lang="es-ES" dirty="0"/>
              <a:t>Sigue el ritmo de canciones conocidas y modifica la letra</a:t>
            </a:r>
            <a:r>
              <a:rPr lang="es-ES" dirty="0" smtClean="0"/>
              <a:t>.</a:t>
            </a:r>
          </a:p>
          <a:p>
            <a:r>
              <a:rPr lang="es-ES" dirty="0"/>
              <a:t>Interpreta canciones de distinta complejidad por su ritmo, extensión y letra</a:t>
            </a:r>
            <a:r>
              <a:rPr lang="es-ES" dirty="0" smtClean="0"/>
              <a:t>.</a:t>
            </a:r>
          </a:p>
          <a:p>
            <a:r>
              <a:rPr lang="es-ES" dirty="0"/>
              <a:t>Interpreta canciones y las acompaña con instrumentos musicales sencillos de percusión, o hechos por él.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2030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Actividades propuestas: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Se les pondrá actividades para cantar y seguir la letra</a:t>
            </a:r>
          </a:p>
          <a:p>
            <a:r>
              <a:rPr lang="es-MX" dirty="0" smtClean="0"/>
              <a:t>Inventaran cuentos según lo que entiendan de la canción </a:t>
            </a:r>
          </a:p>
          <a:p>
            <a:r>
              <a:rPr lang="es-MX" dirty="0" smtClean="0"/>
              <a:t>Interpretar canciones</a:t>
            </a:r>
          </a:p>
          <a:p>
            <a:r>
              <a:rPr lang="es-MX" dirty="0" smtClean="0"/>
              <a:t>Se mostraran instrumentos musicales e identificaran los sonidos </a:t>
            </a:r>
          </a:p>
          <a:p>
            <a:r>
              <a:rPr lang="es-MX" dirty="0" smtClean="0"/>
              <a:t>Interpretar canciones con los sonidos </a:t>
            </a:r>
            <a:r>
              <a:rPr lang="es-MX" smtClean="0"/>
              <a:t>de instrumentos </a:t>
            </a:r>
            <a:endParaRPr lang="es-MX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484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31</TotalTime>
  <Words>162</Words>
  <Application>Microsoft Office PowerPoint</Application>
  <PresentationFormat>Presentación en pantalla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Opulento</vt:lpstr>
      <vt:lpstr>Campo formativo: Expresión y apreciación artísticas </vt:lpstr>
      <vt:lpstr>Competencia: Expresa su sensibilidad, imaginación e inventiva al interpretar canciones y melodías. </vt:lpstr>
      <vt:lpstr>Presentación de PowerPoint</vt:lpstr>
      <vt:lpstr>Actividades propuestas: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3</cp:revision>
  <dcterms:created xsi:type="dcterms:W3CDTF">2015-09-04T18:23:48Z</dcterms:created>
  <dcterms:modified xsi:type="dcterms:W3CDTF">2015-09-04T18:54:51Z</dcterms:modified>
</cp:coreProperties>
</file>