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5BA50E-FD38-43BD-ABD9-7E03743B4AAF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AFA5D8B-3CDC-4830-A5F1-62F23A5118A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 rot="19140000">
            <a:off x="3554191" y="3262005"/>
            <a:ext cx="5648623" cy="1204306"/>
          </a:xfrm>
        </p:spPr>
        <p:txBody>
          <a:bodyPr/>
          <a:lstStyle/>
          <a:p>
            <a:r>
              <a:rPr lang="es-MX" dirty="0" smtClean="0"/>
              <a:t>MUNDO NATURAL </a:t>
            </a:r>
            <a:endParaRPr lang="es-ES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 rot="19190250">
            <a:off x="241328" y="18016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isometricOffAxis1Right"/>
              <a:lightRig rig="threePt" dir="t"/>
            </a:scene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cap="all" dirty="0" smtClean="0">
                <a:ln w="90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EXPLORACIÓN Y CONOCIMIENTO DEL MUNDO</a:t>
            </a:r>
            <a:endParaRPr lang="es-ES" sz="3200" b="1" cap="all" dirty="0">
              <a:ln w="90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13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body" sz="half" idx="2"/>
          </p:nvPr>
        </p:nvSpPr>
        <p:spPr>
          <a:xfrm rot="19140000">
            <a:off x="2265566" y="2805133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Observa características relevantes de elementos del medio y de fenómenos que ocurren en la naturaleza; distingue semejanzas y diferencias, y las describe con sus propias palabras</a:t>
            </a:r>
            <a:r>
              <a:rPr lang="es-ES" sz="3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5 CuadroTexto"/>
          <p:cNvSpPr txBox="1"/>
          <p:nvPr/>
        </p:nvSpPr>
        <p:spPr>
          <a:xfrm rot="19995367">
            <a:off x="849297" y="1800846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n w="3175" cmpd="sng">
                  <a:solidFill>
                    <a:srgbClr val="FFFFFF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Competencia</a:t>
            </a:r>
            <a:r>
              <a:rPr lang="es-MX" dirty="0" smtClean="0">
                <a:ln w="3175">
                  <a:solidFill>
                    <a:schemeClr val="tx1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 </a:t>
            </a:r>
            <a:endParaRPr lang="es-ES" dirty="0">
              <a:ln w="3175">
                <a:solidFill>
                  <a:schemeClr val="tx1"/>
                </a:solidFill>
              </a:ln>
              <a:blipFill>
                <a:blip r:embed="rId2"/>
                <a:tile tx="0" ty="0" sx="100000" sy="100000" flip="none" algn="tl"/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180971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093296"/>
            <a:ext cx="7520940" cy="548640"/>
          </a:xfrm>
        </p:spPr>
        <p:txBody>
          <a:bodyPr/>
          <a:lstStyle/>
          <a:p>
            <a:pPr algn="ctr"/>
            <a:r>
              <a:rPr lang="es-MX" sz="5400" b="1" cap="none" dirty="0" smtClean="0">
                <a:ln w="900" cmpd="sng">
                  <a:solidFill>
                    <a:schemeClr val="accent3">
                      <a:alpha val="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Aprendizajes esperados </a:t>
            </a:r>
            <a:endParaRPr lang="es-ES" sz="5400" b="1" cap="none" dirty="0">
              <a:ln w="900" cmpd="sng">
                <a:solidFill>
                  <a:schemeClr val="accent3">
                    <a:alpha val="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4968552"/>
          </a:xfrm>
        </p:spPr>
        <p:txBody>
          <a:bodyPr>
            <a:noAutofit/>
          </a:bodyPr>
          <a:lstStyle/>
          <a:p>
            <a:r>
              <a:rPr lang="es-ES" sz="1800" dirty="0"/>
              <a:t> 	Manipula y examina frutas, piedras, arena, lodo, plantas, animales y otros objetos del medio natural, se fija en sus propiedades y comenta lo que observa.</a:t>
            </a:r>
          </a:p>
          <a:p>
            <a:r>
              <a:rPr lang="es-ES" sz="1800" dirty="0"/>
              <a:t> 	Identifica similitudes y diferencias entre una naranja y una manzana partidas por la mitad; un perico y una paloma, un perro y un gato, u otros objetos y seres del medio natural.</a:t>
            </a:r>
          </a:p>
          <a:p>
            <a:r>
              <a:rPr lang="es-ES" sz="1800" dirty="0"/>
              <a:t> 	Describe las características que observa en la vegetación, la fauna, las montañas, el valle, la playa, y los tipos de construcciones del medio en que vive.</a:t>
            </a:r>
          </a:p>
          <a:p>
            <a:r>
              <a:rPr lang="es-ES" sz="1800" dirty="0"/>
              <a:t> 	Describe lo que observa que sucede durante un remolino, un ventarrón, la lluvia, el desplazamiento de los caracoles, de las hormigas, etcétera.</a:t>
            </a:r>
          </a:p>
          <a:p>
            <a:r>
              <a:rPr lang="es-ES" sz="1800" dirty="0"/>
              <a:t> 	Describe características de los seres vivos (partes que conforman una planta o un animal) y el color, tamaño, textura y consistencia de elementos no vivos.</a:t>
            </a:r>
          </a:p>
          <a:p>
            <a:r>
              <a:rPr lang="es-ES" sz="1800" dirty="0"/>
              <a:t> 	Identifica algunos rasgos que distinguen a los seres vivos de los elementos no vivos del medio natural: que nacen de otro ser vivo, se desarrollan, tienen necesidades básicas.</a:t>
            </a:r>
          </a:p>
          <a:p>
            <a:r>
              <a:rPr lang="es-ES" sz="1800" dirty="0"/>
              <a:t> 	Clasifican elementos y seres de la naturaleza según sus características, como animales, según el número de plantas, seres vivos que habitan en el mar o en la tierra, animales que se arrastran, vegetales comestibles y plantas de ornato, entre otros.</a:t>
            </a:r>
          </a:p>
        </p:txBody>
      </p:sp>
    </p:spTree>
    <p:extLst>
      <p:ext uri="{BB962C8B-B14F-4D97-AF65-F5344CB8AC3E}">
        <p14:creationId xmlns:p14="http://schemas.microsoft.com/office/powerpoint/2010/main" val="208503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6000" b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Actividades </a:t>
            </a:r>
            <a:endParaRPr lang="es-ES" sz="6000" b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Salir al patio y encontrar todo elemento natural que </a:t>
            </a:r>
            <a:r>
              <a:rPr lang="es-MX" dirty="0" err="1" smtClean="0"/>
              <a:t>encuentrem</a:t>
            </a:r>
            <a:endParaRPr lang="es-MX" dirty="0" smtClean="0"/>
          </a:p>
          <a:p>
            <a:r>
              <a:rPr lang="es-MX" dirty="0" smtClean="0"/>
              <a:t>Discernir  entre </a:t>
            </a:r>
            <a:r>
              <a:rPr lang="es-MX" smtClean="0"/>
              <a:t>objetos vivos y muertos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4439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57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Ángulos</vt:lpstr>
      <vt:lpstr>MUNDO NATURAL </vt:lpstr>
      <vt:lpstr>Presentación de PowerPoint</vt:lpstr>
      <vt:lpstr>Aprendizajes esperados </vt:lpstr>
      <vt:lpstr>Actividades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2015-09-04T18:23:49Z</dcterms:created>
  <dcterms:modified xsi:type="dcterms:W3CDTF">2015-09-04T18:55:03Z</dcterms:modified>
</cp:coreProperties>
</file>