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79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5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66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2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57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18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0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79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45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17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72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3F89-B7E6-4FB9-B120-04E0A889533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6626-074E-4E59-A298-E3D0E9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3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7604" y="2996952"/>
            <a:ext cx="7200800" cy="3024336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latin typeface="Corbel" pitchFamily="34" charset="0"/>
              </a:rPr>
              <a:t>Competencia: </a:t>
            </a:r>
            <a:r>
              <a:rPr lang="es-MX" sz="3200" dirty="0" smtClean="0">
                <a:latin typeface="Corbel" pitchFamily="34" charset="0"/>
              </a:rPr>
              <a:t/>
            </a:r>
            <a:br>
              <a:rPr lang="es-MX" sz="3200" dirty="0" smtClean="0">
                <a:latin typeface="Corbel" pitchFamily="34" charset="0"/>
              </a:rPr>
            </a:br>
            <a:r>
              <a:rPr lang="es-ES" sz="3200" dirty="0" smtClean="0">
                <a:latin typeface="Corbel" pitchFamily="34" charset="0"/>
              </a:rPr>
              <a:t>Resuelve problemas en situaciones que le son familiares y que implican agregar, reunir, quitar, igualar, comparar y repartir objetos.</a:t>
            </a:r>
            <a:endParaRPr lang="es-ES" sz="3200" dirty="0">
              <a:latin typeface="Corbe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49118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Bauhaus 93" pitchFamily="82" charset="0"/>
              </a:rPr>
              <a:t>PENSAMIENTO MATEMÁTICO </a:t>
            </a:r>
          </a:p>
          <a:p>
            <a:pPr algn="ctr"/>
            <a:endParaRPr lang="es-MX" sz="4800" dirty="0" smtClean="0">
              <a:latin typeface="Bauhaus 93" pitchFamily="82" charset="0"/>
            </a:endParaRPr>
          </a:p>
          <a:p>
            <a:pPr algn="ctr"/>
            <a:r>
              <a:rPr lang="es-MX" sz="4800" dirty="0" smtClean="0">
                <a:latin typeface="Bauhaus 93" pitchFamily="82" charset="0"/>
              </a:rPr>
              <a:t>NÚMERO </a:t>
            </a:r>
            <a:endParaRPr lang="es-ES" sz="48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07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Competencia:  Resuelve problemas en situaciones que le son familiares y que implican agregar, reunir, quitar, igualar, comparar y repartir objetos.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Competencia: Resuelve problemas en situaciones que le son familiares y que implican agregar, reunir, quitar, igualar, comparar y repartir objetos.</dc:title>
  <dc:creator>CCPA</dc:creator>
  <cp:lastModifiedBy>CCPA</cp:lastModifiedBy>
  <cp:revision>3</cp:revision>
  <dcterms:created xsi:type="dcterms:W3CDTF">2015-09-04T18:23:44Z</dcterms:created>
  <dcterms:modified xsi:type="dcterms:W3CDTF">2015-09-04T18:56:04Z</dcterms:modified>
</cp:coreProperties>
</file>