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3F89-B7E6-4FB9-B120-04E0A889533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6626-074E-4E59-A298-E3D0E9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679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3F89-B7E6-4FB9-B120-04E0A889533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6626-074E-4E59-A298-E3D0E9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956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3F89-B7E6-4FB9-B120-04E0A889533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6626-074E-4E59-A298-E3D0E9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8663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3F89-B7E6-4FB9-B120-04E0A889533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6626-074E-4E59-A298-E3D0E9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23273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3F89-B7E6-4FB9-B120-04E0A889533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6626-074E-4E59-A298-E3D0E9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2577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3F89-B7E6-4FB9-B120-04E0A889533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6626-074E-4E59-A298-E3D0E9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6182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3F89-B7E6-4FB9-B120-04E0A889533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6626-074E-4E59-A298-E3D0E9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50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3F89-B7E6-4FB9-B120-04E0A889533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6626-074E-4E59-A298-E3D0E9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4793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3F89-B7E6-4FB9-B120-04E0A889533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6626-074E-4E59-A298-E3D0E9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845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3F89-B7E6-4FB9-B120-04E0A889533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6626-074E-4E59-A298-E3D0E9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517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F3F89-B7E6-4FB9-B120-04E0A889533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F6626-074E-4E59-A298-E3D0E9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4728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F3F89-B7E6-4FB9-B120-04E0A889533E}" type="datetimeFigureOut">
              <a:rPr lang="es-ES" smtClean="0"/>
              <a:t>04/09/2015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F6626-074E-4E59-A298-E3D0E9093A2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73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  <a:alpha val="3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07604" y="2996952"/>
            <a:ext cx="7200800" cy="3024336"/>
          </a:xfrm>
        </p:spPr>
        <p:txBody>
          <a:bodyPr>
            <a:normAutofit/>
          </a:bodyPr>
          <a:lstStyle/>
          <a:p>
            <a:pPr algn="just"/>
            <a:r>
              <a:rPr lang="es-MX" sz="3200" b="1" dirty="0" smtClean="0">
                <a:latin typeface="Corbel" pitchFamily="34" charset="0"/>
              </a:rPr>
              <a:t>Competencia: </a:t>
            </a:r>
            <a:r>
              <a:rPr lang="es-MX" sz="3200" dirty="0" smtClean="0">
                <a:latin typeface="Corbel" pitchFamily="34" charset="0"/>
              </a:rPr>
              <a:t/>
            </a:r>
            <a:br>
              <a:rPr lang="es-MX" sz="3200" dirty="0" smtClean="0">
                <a:latin typeface="Corbel" pitchFamily="34" charset="0"/>
              </a:rPr>
            </a:br>
            <a:r>
              <a:rPr lang="es-ES" sz="3200" dirty="0" smtClean="0">
                <a:latin typeface="Corbel" pitchFamily="34" charset="0"/>
              </a:rPr>
              <a:t>Resuelve problemas en situaciones que le son familiares y que implican agregar, reunir, quitar, igualar, comparar y repartir objetos.</a:t>
            </a:r>
            <a:endParaRPr lang="es-ES" sz="3200" dirty="0">
              <a:latin typeface="Corbel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5536" y="491188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dirty="0" smtClean="0">
                <a:latin typeface="Bauhaus 93" pitchFamily="82" charset="0"/>
              </a:rPr>
              <a:t>PENSAMIENTO MATEMÁTICO </a:t>
            </a:r>
          </a:p>
          <a:p>
            <a:pPr algn="ctr"/>
            <a:endParaRPr lang="es-MX" sz="4800" dirty="0" smtClean="0">
              <a:latin typeface="Bauhaus 93" pitchFamily="82" charset="0"/>
            </a:endParaRPr>
          </a:p>
          <a:p>
            <a:pPr algn="ctr"/>
            <a:r>
              <a:rPr lang="es-MX" sz="4800" dirty="0" smtClean="0">
                <a:latin typeface="Bauhaus 93" pitchFamily="82" charset="0"/>
              </a:rPr>
              <a:t>NÚMERO </a:t>
            </a:r>
            <a:endParaRPr lang="es-ES" sz="4800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9073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5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Competencia:  Resuelve problemas en situaciones que le son familiares y que implican agregar, reunir, quitar, igualar, comparar y repartir objetos.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Competencia: Resuelve problemas en situaciones que le son familiares y que implican agregar, reunir, quitar, igualar, comparar y repartir objetos.</dc:title>
  <dc:creator>CCPA</dc:creator>
  <cp:lastModifiedBy>CCPA</cp:lastModifiedBy>
  <cp:revision>3</cp:revision>
  <dcterms:created xsi:type="dcterms:W3CDTF">2015-09-04T18:23:44Z</dcterms:created>
  <dcterms:modified xsi:type="dcterms:W3CDTF">2015-09-04T18:56:04Z</dcterms:modified>
</cp:coreProperties>
</file>