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t>01/01/2007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160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t>01/01/2007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132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t>01/01/2007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t>01/01/2007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7761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t>01/01/2007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9482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t>01/01/2007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270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t>01/01/2007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711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t>01/01/2007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438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t>01/01/2007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026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t>01/01/2007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079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9ED3-3108-4DF1-B0E0-CEF0439422A3}" type="datetimeFigureOut">
              <a:rPr lang="es-ES" smtClean="0"/>
              <a:t>01/01/2007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DAD2-57BA-47E4-9F78-D476332F49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949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A9ED3-3108-4DF1-B0E0-CEF0439422A3}" type="datetimeFigureOut">
              <a:rPr lang="es-ES" smtClean="0"/>
              <a:t>01/01/2007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3DAD2-57BA-47E4-9F78-D476332F497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8429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3068960"/>
            <a:ext cx="8784976" cy="2232248"/>
          </a:xfrm>
        </p:spPr>
        <p:txBody>
          <a:bodyPr>
            <a:normAutofit/>
          </a:bodyPr>
          <a:lstStyle/>
          <a:p>
            <a:pPr algn="just"/>
            <a:r>
              <a:rPr lang="es-MX" sz="2400" dirty="0" smtClean="0"/>
              <a:t>Aprendizaje esperado: </a:t>
            </a:r>
            <a:r>
              <a:rPr lang="es-ES" sz="2400" dirty="0" smtClean="0"/>
              <a:t>Reconoce la relación que existe entre la letra inicial de su nombre y su sonido; paulatinamente establece </a:t>
            </a:r>
            <a:br>
              <a:rPr lang="es-ES" sz="2400" dirty="0" smtClean="0"/>
            </a:br>
            <a:r>
              <a:rPr lang="es-ES" sz="2400" dirty="0" smtClean="0"/>
              <a:t>relaciones similares con otros nombres y otras palabras al participar en juegos orales.</a:t>
            </a:r>
            <a:endParaRPr lang="es-ES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764704"/>
            <a:ext cx="8352928" cy="1752600"/>
          </a:xfrm>
        </p:spPr>
        <p:txBody>
          <a:bodyPr>
            <a:normAutofit fontScale="92500"/>
          </a:bodyPr>
          <a:lstStyle/>
          <a:p>
            <a:pPr algn="just"/>
            <a:r>
              <a:rPr lang="es-ES" dirty="0" smtClean="0">
                <a:solidFill>
                  <a:schemeClr val="tx1"/>
                </a:solidFill>
              </a:rPr>
              <a:t>Competencia: Reconoce </a:t>
            </a:r>
            <a:r>
              <a:rPr lang="es-ES" dirty="0">
                <a:solidFill>
                  <a:schemeClr val="tx1"/>
                </a:solidFill>
              </a:rPr>
              <a:t>características del sistema de escritura al utilizar recursos propios (marcas, grafías, letras) para expresar por escrito sus ideas.</a:t>
            </a:r>
          </a:p>
        </p:txBody>
      </p:sp>
    </p:spTree>
    <p:extLst>
      <p:ext uri="{BB962C8B-B14F-4D97-AF65-F5344CB8AC3E}">
        <p14:creationId xmlns:p14="http://schemas.microsoft.com/office/powerpoint/2010/main" val="41519838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47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Aprendizaje esperado: Reconoce la relación que existe entre la letra inicial de su nombre y su sonido; paulatinamente establece  relaciones similares con otros nombres y otras palabras al participar en juegos orales.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2007-01-01T06:41:47Z</dcterms:created>
  <dcterms:modified xsi:type="dcterms:W3CDTF">2007-01-01T07:19:17Z</dcterms:modified>
</cp:coreProperties>
</file>