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35DF7-79BA-4D18-B26E-2FF0B336FFF2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9A1BF-CCC8-4CD1-A62E-E7D2019F88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1640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35DF7-79BA-4D18-B26E-2FF0B336FFF2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9A1BF-CCC8-4CD1-A62E-E7D2019F88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258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35DF7-79BA-4D18-B26E-2FF0B336FFF2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9A1BF-CCC8-4CD1-A62E-E7D2019F88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3284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35DF7-79BA-4D18-B26E-2FF0B336FFF2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9A1BF-CCC8-4CD1-A62E-E7D2019F88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1396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35DF7-79BA-4D18-B26E-2FF0B336FFF2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9A1BF-CCC8-4CD1-A62E-E7D2019F88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3139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35DF7-79BA-4D18-B26E-2FF0B336FFF2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9A1BF-CCC8-4CD1-A62E-E7D2019F88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4959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35DF7-79BA-4D18-B26E-2FF0B336FFF2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9A1BF-CCC8-4CD1-A62E-E7D2019F88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2627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35DF7-79BA-4D18-B26E-2FF0B336FFF2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9A1BF-CCC8-4CD1-A62E-E7D2019F88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2935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35DF7-79BA-4D18-B26E-2FF0B336FFF2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9A1BF-CCC8-4CD1-A62E-E7D2019F88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4368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35DF7-79BA-4D18-B26E-2FF0B336FFF2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9A1BF-CCC8-4CD1-A62E-E7D2019F88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387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35DF7-79BA-4D18-B26E-2FF0B336FFF2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9A1BF-CCC8-4CD1-A62E-E7D2019F88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4306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5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35DF7-79BA-4D18-B26E-2FF0B336FFF2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9A1BF-CCC8-4CD1-A62E-E7D2019F88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2993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Lenguaje y comunicación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bg1"/>
                </a:solidFill>
              </a:rPr>
              <a:t>Lenguaje Oral</a:t>
            </a:r>
            <a:endParaRPr lang="es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071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200" dirty="0" smtClean="0"/>
              <a:t>Competencia: Obtiene </a:t>
            </a:r>
            <a:r>
              <a:rPr lang="es-ES" sz="3200" dirty="0"/>
              <a:t>y comparte información mediante diversas formas de expresión oral.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800" dirty="0" smtClean="0"/>
              <a:t>Aprendizaje esperado:</a:t>
            </a:r>
          </a:p>
          <a:p>
            <a:pPr marL="0" indent="0">
              <a:buNone/>
            </a:pPr>
            <a:endParaRPr lang="es-MX" sz="2800" dirty="0"/>
          </a:p>
          <a:p>
            <a:r>
              <a:rPr lang="es-MX" sz="2800" dirty="0" smtClean="0"/>
              <a:t>Actividad:</a:t>
            </a:r>
          </a:p>
          <a:p>
            <a:pPr marL="0" indent="0">
              <a:buNone/>
            </a:pPr>
            <a:r>
              <a:rPr lang="es-MX" sz="2800" dirty="0" smtClean="0"/>
              <a:t>Identifica el orden correcto de </a:t>
            </a:r>
            <a:r>
              <a:rPr lang="es-MX" sz="2800" smtClean="0"/>
              <a:t>los diálogos </a:t>
            </a:r>
            <a:r>
              <a:rPr lang="es-MX" sz="2800" dirty="0" smtClean="0"/>
              <a:t>dentro de una </a:t>
            </a:r>
            <a:r>
              <a:rPr lang="es-MX" sz="2800" smtClean="0"/>
              <a:t>conversación </a:t>
            </a:r>
          </a:p>
          <a:p>
            <a:pPr marL="0" indent="0">
              <a:buNone/>
            </a:pP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2965557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34</Words>
  <Application>Microsoft Office PowerPoint</Application>
  <PresentationFormat>Presentación en pantalla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Lenguaje y comunicación</vt:lpstr>
      <vt:lpstr>Competencia: Obtiene y comparte información mediante diversas formas de expresión oral.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Lenguaje y comunicación</dc:title>
  <dc:creator>CCPA</dc:creator>
  <cp:lastModifiedBy>CCPA</cp:lastModifiedBy>
  <cp:revision>3</cp:revision>
  <dcterms:created xsi:type="dcterms:W3CDTF">2015-09-04T18:23:41Z</dcterms:created>
  <dcterms:modified xsi:type="dcterms:W3CDTF">2015-09-04T18:55:14Z</dcterms:modified>
</cp:coreProperties>
</file>