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64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58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28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39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13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95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62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93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36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8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30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35DF7-79BA-4D18-B26E-2FF0B336FFF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9A1BF-CCC8-4CD1-A62E-E7D2019F88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99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Lenguaje y comunicación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Lenguaje Oral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7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Competencia: Obtiene </a:t>
            </a:r>
            <a:r>
              <a:rPr lang="es-ES" sz="3200" dirty="0"/>
              <a:t>y comparte información mediante diversas formas de expresión oral.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Aprendizaje esperado:</a:t>
            </a:r>
          </a:p>
          <a:p>
            <a:pPr marL="0" indent="0">
              <a:buNone/>
            </a:pPr>
            <a:endParaRPr lang="es-MX" sz="2800" dirty="0"/>
          </a:p>
          <a:p>
            <a:r>
              <a:rPr lang="es-MX" sz="2800" dirty="0" smtClean="0"/>
              <a:t>Actividad:</a:t>
            </a:r>
          </a:p>
          <a:p>
            <a:pPr marL="0" indent="0">
              <a:buNone/>
            </a:pPr>
            <a:r>
              <a:rPr lang="es-MX" sz="2800" dirty="0" smtClean="0"/>
              <a:t>Identifica el orden correcto de </a:t>
            </a:r>
            <a:r>
              <a:rPr lang="es-MX" sz="2800" smtClean="0"/>
              <a:t>los diálogos </a:t>
            </a:r>
            <a:r>
              <a:rPr lang="es-MX" sz="2800" dirty="0" smtClean="0"/>
              <a:t>dentro de una </a:t>
            </a:r>
            <a:r>
              <a:rPr lang="es-MX" sz="2800" smtClean="0"/>
              <a:t>conversación </a:t>
            </a:r>
          </a:p>
          <a:p>
            <a:pPr marL="0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296555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34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Lenguaje y comunicación</vt:lpstr>
      <vt:lpstr>Competencia: Obtiene y comparte información mediante diversas formas de expresión oral.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y comunicación</dc:title>
  <dc:creator>CCPA</dc:creator>
  <cp:lastModifiedBy>CCPA</cp:lastModifiedBy>
  <cp:revision>3</cp:revision>
  <dcterms:created xsi:type="dcterms:W3CDTF">2015-09-04T18:23:41Z</dcterms:created>
  <dcterms:modified xsi:type="dcterms:W3CDTF">2015-09-04T18:55:14Z</dcterms:modified>
</cp:coreProperties>
</file>