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58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66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892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79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73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82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46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63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61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196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7610-1A97-4510-9A07-AF3E77454AA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8CBED-6AFB-4A01-B254-9EE8AEAA84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62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Campo: Exploración del mundo natural y social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Aspecto: Mundo natural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/>
          <a:lstStyle/>
          <a:p>
            <a:r>
              <a:rPr lang="es-MX" dirty="0" smtClean="0"/>
              <a:t>Competencia: Formula suposiciones argumentadas sobre fenómenos y procesos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563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Campo: Exploración del mundo natural y social  Aspecto: Mundo natural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Exploración del mundo natural y social  Aspecto: Mundo natural</dc:title>
  <dc:creator>CCPA</dc:creator>
  <cp:lastModifiedBy>CCPA</cp:lastModifiedBy>
  <cp:revision>2</cp:revision>
  <dcterms:created xsi:type="dcterms:W3CDTF">2015-09-02T17:06:13Z</dcterms:created>
  <dcterms:modified xsi:type="dcterms:W3CDTF">2015-09-02T17:30:16Z</dcterms:modified>
</cp:coreProperties>
</file>