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F2D24C8-6B1B-4CE1-A235-3FE2EBF88ECF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101E315-CABE-402D-86A8-BFFA62E2CB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D24C8-6B1B-4CE1-A235-3FE2EBF88ECF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E315-CABE-402D-86A8-BFFA62E2CB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D24C8-6B1B-4CE1-A235-3FE2EBF88ECF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E315-CABE-402D-86A8-BFFA62E2CB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F2D24C8-6B1B-4CE1-A235-3FE2EBF88ECF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E315-CABE-402D-86A8-BFFA62E2CB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F2D24C8-6B1B-4CE1-A235-3FE2EBF88ECF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101E315-CABE-402D-86A8-BFFA62E2CB06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F2D24C8-6B1B-4CE1-A235-3FE2EBF88ECF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101E315-CABE-402D-86A8-BFFA62E2CB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F2D24C8-6B1B-4CE1-A235-3FE2EBF88ECF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101E315-CABE-402D-86A8-BFFA62E2CB0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D24C8-6B1B-4CE1-A235-3FE2EBF88ECF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E315-CABE-402D-86A8-BFFA62E2CB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F2D24C8-6B1B-4CE1-A235-3FE2EBF88ECF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101E315-CABE-402D-86A8-BFFA62E2CB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F2D24C8-6B1B-4CE1-A235-3FE2EBF88ECF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101E315-CABE-402D-86A8-BFFA62E2CB0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F2D24C8-6B1B-4CE1-A235-3FE2EBF88ECF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101E315-CABE-402D-86A8-BFFA62E2CB0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F2D24C8-6B1B-4CE1-A235-3FE2EBF88ECF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101E315-CABE-402D-86A8-BFFA62E2CB06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Lenguaje y comunicación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Lenguaje oral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66433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440160"/>
          </a:xfrm>
        </p:spPr>
        <p:txBody>
          <a:bodyPr>
            <a:noAutofit/>
          </a:bodyPr>
          <a:lstStyle/>
          <a:p>
            <a:pPr algn="l"/>
            <a:r>
              <a:rPr lang="es-MX" sz="3600" dirty="0" smtClean="0"/>
              <a:t>Competencia: </a:t>
            </a:r>
            <a:r>
              <a:rPr lang="es-ES" sz="3600" dirty="0"/>
              <a:t>Escucha y cuenta relatos literarios que forman parte de la tradición oral.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92500" lnSpcReduction="10000"/>
          </a:bodyPr>
          <a:lstStyle/>
          <a:p>
            <a:r>
              <a:rPr lang="es-MX" dirty="0" smtClean="0"/>
              <a:t>Aprendizaje: 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Actividades:</a:t>
            </a:r>
          </a:p>
          <a:p>
            <a:pPr marL="0" indent="0">
              <a:buNone/>
            </a:pPr>
            <a:r>
              <a:rPr lang="es-MX" dirty="0" smtClean="0"/>
              <a:t>	*  </a:t>
            </a:r>
            <a:r>
              <a:rPr lang="es-MX" sz="2400" dirty="0" smtClean="0"/>
              <a:t>Presentarles un cuento, una fabula, una leyenda 	interactivamente, donde al mismo tiempo de irlo 	escuchando se les vallan cuestionando lo que van 	viendo</a:t>
            </a:r>
          </a:p>
          <a:p>
            <a:pPr marL="0" indent="0">
              <a:buNone/>
            </a:pPr>
            <a:r>
              <a:rPr lang="es-MX" sz="2400" dirty="0"/>
              <a:t>	</a:t>
            </a:r>
            <a:endParaRPr lang="es-MX" sz="2400" dirty="0" smtClean="0"/>
          </a:p>
          <a:p>
            <a:pPr marL="0" indent="0">
              <a:buNone/>
            </a:pP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517127"/>
              </p:ext>
            </p:extLst>
          </p:nvPr>
        </p:nvGraphicFramePr>
        <p:xfrm>
          <a:off x="467544" y="2132856"/>
          <a:ext cx="8229600" cy="109728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s-ES" dirty="0">
                          <a:effectLst/>
                          <a:latin typeface="Verdana"/>
                        </a:rPr>
                        <a:t/>
                      </a:r>
                      <a:br>
                        <a:rPr lang="es-ES" dirty="0">
                          <a:effectLst/>
                          <a:latin typeface="Verdana"/>
                        </a:rPr>
                      </a:br>
                      <a:r>
                        <a:rPr lang="es-ES" dirty="0">
                          <a:effectLst/>
                          <a:latin typeface="Verdana"/>
                        </a:rPr>
                        <a:t>Escucha la narración de anécdotas, cuentos, relatos, leyendas y fábulas; expresa que sucesos o pasajes le provocan reacciones como gusto, sorpresa, miedo o tristeza.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96168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32</TotalTime>
  <Words>24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Brío</vt:lpstr>
      <vt:lpstr>Lenguaje y comunicación</vt:lpstr>
      <vt:lpstr>Competencia: Escucha y cuenta relatos literarios que forman parte de la tradición oral.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Lenguaje y comunicación</dc:title>
  <dc:creator>CCPA</dc:creator>
  <cp:lastModifiedBy>CCPA</cp:lastModifiedBy>
  <cp:revision>4</cp:revision>
  <dcterms:created xsi:type="dcterms:W3CDTF">2015-09-04T18:23:48Z</dcterms:created>
  <dcterms:modified xsi:type="dcterms:W3CDTF">2015-09-04T18:56:25Z</dcterms:modified>
</cp:coreProperties>
</file>