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299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00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87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270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559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232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53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745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20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123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24839-B004-4AD4-8F5C-08ED9E9F46CE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1744-6EDC-4EEF-B0D9-76C07BE1B0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85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712968" cy="6408712"/>
          </a:xfrm>
        </p:spPr>
        <p:txBody>
          <a:bodyPr>
            <a:noAutofit/>
          </a:bodyPr>
          <a:lstStyle/>
          <a:p>
            <a:r>
              <a:rPr lang="es-ES" sz="7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13.-</a:t>
            </a:r>
            <a:r>
              <a:rPr lang="es-ES" sz="7500" dirty="0">
                <a:solidFill>
                  <a:srgbClr val="002060"/>
                </a:solidFill>
                <a:latin typeface="Berlin Sans FB Demi" pitchFamily="34" charset="0"/>
              </a:rPr>
              <a:t>Construye sistemas de referencia en relación con la ubicación espacial</a:t>
            </a:r>
            <a:r>
              <a:rPr lang="es-ES" sz="7500" dirty="0" smtClean="0">
                <a:solidFill>
                  <a:srgbClr val="002060"/>
                </a:solidFill>
                <a:latin typeface="Berlin Sans FB Demi" pitchFamily="34" charset="0"/>
              </a:rPr>
              <a:t>.</a:t>
            </a:r>
            <a:endParaRPr lang="es-ES" sz="75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58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Autofit/>
          </a:bodyPr>
          <a:lstStyle/>
          <a:p>
            <a:r>
              <a:rPr lang="es-ES" sz="8000" dirty="0">
                <a:latin typeface="Berlin Sans FB" pitchFamily="34" charset="0"/>
              </a:rPr>
              <a:t>Ejecuta desplazamientos y trayectorias siguiendo instrucciones.</a:t>
            </a:r>
          </a:p>
        </p:txBody>
      </p:sp>
    </p:spTree>
    <p:extLst>
      <p:ext uri="{BB962C8B-B14F-4D97-AF65-F5344CB8AC3E}">
        <p14:creationId xmlns:p14="http://schemas.microsoft.com/office/powerpoint/2010/main" val="29388961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13.-Construye sistemas de referencia en relación con la ubicación espacial.</vt:lpstr>
      <vt:lpstr>Ejecuta desplazamientos y trayectorias siguiendo instrucciones.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Aprecia la diversidad lingüística de su región y de su cultura.</dc:title>
  <dc:creator>CCPA</dc:creator>
  <cp:lastModifiedBy>CCPA</cp:lastModifiedBy>
  <cp:revision>4</cp:revision>
  <dcterms:created xsi:type="dcterms:W3CDTF">2015-08-31T16:55:50Z</dcterms:created>
  <dcterms:modified xsi:type="dcterms:W3CDTF">2015-08-31T17:32:28Z</dcterms:modified>
</cp:coreProperties>
</file>