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886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33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75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21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337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34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57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76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13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2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59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AFA58-EA2F-45F1-AB91-3A49472CBF59}" type="datetimeFigureOut">
              <a:rPr lang="es-MX" smtClean="0"/>
              <a:t>04/09/2015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EAED-F7FF-4F5F-8546-989D416CAB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046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LENGUAJE Y COMUNICACIÓN </a:t>
            </a:r>
            <a:br>
              <a:rPr lang="es-ES" dirty="0" smtClean="0"/>
            </a:br>
            <a:r>
              <a:rPr lang="es-ES" dirty="0" smtClean="0"/>
              <a:t>LENGUAJE ESCRITO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Competencia:</a:t>
            </a:r>
          </a:p>
          <a:p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Utiliza textos diversos en actividades guiadas o por iniciativa propia, e identifica para qué sirven.</a:t>
            </a:r>
          </a:p>
        </p:txBody>
      </p:sp>
    </p:spTree>
    <p:extLst>
      <p:ext uri="{BB962C8B-B14F-4D97-AF65-F5344CB8AC3E}">
        <p14:creationId xmlns:p14="http://schemas.microsoft.com/office/powerpoint/2010/main" val="122326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Aprendizaje esperado: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Sabe para qué se usa el calendario, y distingue la escritura convencional de los números y los nombres de los días de la semana al registrar, con ayuda de la maestra, eventos personales y colectivos.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010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Calendario interactivo para identificar días de la semana  y eventos que ocurran durante ella, a sean personales o tomados de una historia o cuento.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8292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92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LENGUAJE Y COMUNICACIÓN  LENGUAJE ESCRITO</vt:lpstr>
      <vt:lpstr>Aprendizaje esperado:</vt:lpstr>
      <vt:lpstr>Actividad: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LARISSA CANTU</dc:creator>
  <cp:lastModifiedBy>LARISSA CANTU</cp:lastModifiedBy>
  <cp:revision>6</cp:revision>
  <dcterms:created xsi:type="dcterms:W3CDTF">2015-09-05T04:22:57Z</dcterms:created>
  <dcterms:modified xsi:type="dcterms:W3CDTF">2015-09-06T00:23:11Z</dcterms:modified>
</cp:coreProperties>
</file>