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9C86-A61B-4D0F-834C-DC82A48302D0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C7E8-E0E8-49E8-99DD-BC31F256BE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72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9C86-A61B-4D0F-834C-DC82A48302D0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C7E8-E0E8-49E8-99DD-BC31F256BE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79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9C86-A61B-4D0F-834C-DC82A48302D0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C7E8-E0E8-49E8-99DD-BC31F256BE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260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9C86-A61B-4D0F-834C-DC82A48302D0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C7E8-E0E8-49E8-99DD-BC31F256BE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34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9C86-A61B-4D0F-834C-DC82A48302D0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C7E8-E0E8-49E8-99DD-BC31F256BE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163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9C86-A61B-4D0F-834C-DC82A48302D0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C7E8-E0E8-49E8-99DD-BC31F256BE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27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9C86-A61B-4D0F-834C-DC82A48302D0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C7E8-E0E8-49E8-99DD-BC31F256BE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850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9C86-A61B-4D0F-834C-DC82A48302D0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C7E8-E0E8-49E8-99DD-BC31F256BE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78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9C86-A61B-4D0F-834C-DC82A48302D0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C7E8-E0E8-49E8-99DD-BC31F256BE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308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9C86-A61B-4D0F-834C-DC82A48302D0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C7E8-E0E8-49E8-99DD-BC31F256BE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397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9C86-A61B-4D0F-834C-DC82A48302D0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0C7E8-E0E8-49E8-99DD-BC31F256BE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998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B9C86-A61B-4D0F-834C-DC82A48302D0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0C7E8-E0E8-49E8-99DD-BC31F256BE9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50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31640" y="1772816"/>
            <a:ext cx="64087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/>
              <a:t>ESCUELA NORMAL DE EDUCACION PREESCOLAR PRESENTA: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794607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79712" y="2852936"/>
            <a:ext cx="5040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/>
              <a:t>Tema</a:t>
            </a:r>
            <a:r>
              <a:rPr lang="es-MX" sz="6600" dirty="0" smtClean="0"/>
              <a:t>:</a:t>
            </a:r>
            <a:endParaRPr lang="es-ES" sz="6600" dirty="0"/>
          </a:p>
        </p:txBody>
      </p:sp>
    </p:spTree>
    <p:extLst>
      <p:ext uri="{BB962C8B-B14F-4D97-AF65-F5344CB8AC3E}">
        <p14:creationId xmlns:p14="http://schemas.microsoft.com/office/powerpoint/2010/main" val="393572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44840" y="3318669"/>
            <a:ext cx="84142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APRENDIZAJES ESPERADOS.</a:t>
            </a:r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Propone qué hacer, cómo proceder para llevar a cabo un experimento y utiliza los instrumentos o recursos convenientes, como microscopio, lupa, termómetro, balanza, regla, tijeras, goteros, pinzas, lámpara, cernidores, de acuerdo con la situación experimental concreta.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Sigue normas de seguridad al utilizar materiales, herramientas e instrumentos al experimentar.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Explica lo que sucede cuando se modifican las condiciones de luz o agua en un proceso que se está observando.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Comunica los resultados de experiencias realizadas.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548680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CAMPO FORMATIVO: </a:t>
            </a:r>
            <a:r>
              <a:rPr lang="es-MX" sz="3200" dirty="0" smtClean="0"/>
              <a:t>Exploración y conocimiento del mundo.</a:t>
            </a:r>
          </a:p>
          <a:p>
            <a:r>
              <a:rPr lang="es-MX" sz="3200" b="1" dirty="0" smtClean="0"/>
              <a:t>ASPECTO: </a:t>
            </a:r>
            <a:r>
              <a:rPr lang="es-MX" sz="3200" dirty="0" smtClean="0"/>
              <a:t>Mundo Natural.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334184" y="2118340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COMPETENCIA: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Entiende en qué consiste un experimento y anticipa lo que puede suceder cuando aplica uno de ellos para poner a prueba una idea</a:t>
            </a:r>
            <a:r>
              <a:rPr lang="es-ES" sz="24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8207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143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2015-09-02T17:07:27Z</dcterms:created>
  <dcterms:modified xsi:type="dcterms:W3CDTF">2015-09-02T17:25:36Z</dcterms:modified>
</cp:coreProperties>
</file>