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4F91-E1CF-4DFA-B687-C53300128B27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093-EDA2-408A-9226-E9D68232D4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87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4F91-E1CF-4DFA-B687-C53300128B27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093-EDA2-408A-9226-E9D68232D4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188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4F91-E1CF-4DFA-B687-C53300128B27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093-EDA2-408A-9226-E9D68232D4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377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4F91-E1CF-4DFA-B687-C53300128B27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093-EDA2-408A-9226-E9D68232D4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936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4F91-E1CF-4DFA-B687-C53300128B27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093-EDA2-408A-9226-E9D68232D4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3557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4F91-E1CF-4DFA-B687-C53300128B27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093-EDA2-408A-9226-E9D68232D4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2734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4F91-E1CF-4DFA-B687-C53300128B27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093-EDA2-408A-9226-E9D68232D4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432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4F91-E1CF-4DFA-B687-C53300128B27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093-EDA2-408A-9226-E9D68232D4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6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4F91-E1CF-4DFA-B687-C53300128B27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093-EDA2-408A-9226-E9D68232D4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263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4F91-E1CF-4DFA-B687-C53300128B27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093-EDA2-408A-9226-E9D68232D4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139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4F91-E1CF-4DFA-B687-C53300128B27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093-EDA2-408A-9226-E9D68232D4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31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34F91-E1CF-4DFA-B687-C53300128B27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70093-EDA2-408A-9226-E9D68232D4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9478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4738538"/>
          </a:xfrm>
        </p:spPr>
        <p:txBody>
          <a:bodyPr>
            <a:prstTxWarp prst="textWave2">
              <a:avLst>
                <a:gd name="adj1" fmla="val 12500"/>
                <a:gd name="adj2" fmla="val 673"/>
              </a:avLst>
            </a:prstTxWarp>
            <a:normAutofit/>
          </a:bodyPr>
          <a:lstStyle/>
          <a:p>
            <a:r>
              <a:rPr lang="es-MX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Campo formativo: Desarrollo personal y social </a:t>
            </a:r>
            <a:endParaRPr lang="es-E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12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b="1" dirty="0" smtClean="0">
                <a:solidFill>
                  <a:srgbClr val="FF33CC"/>
                </a:solidFill>
              </a:rPr>
              <a:t>Competencia</a:t>
            </a:r>
            <a:endParaRPr lang="es-ES" b="1" dirty="0">
              <a:solidFill>
                <a:srgbClr val="FF33CC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5400" dirty="0">
                <a:solidFill>
                  <a:srgbClr val="FF33CC"/>
                </a:solidFill>
              </a:rPr>
              <a:t>Establece relaciones positivas con otros, basadas en el entendimiento, la aceptación, y la empatía.</a:t>
            </a:r>
          </a:p>
        </p:txBody>
      </p:sp>
    </p:spTree>
    <p:extLst>
      <p:ext uri="{BB962C8B-B14F-4D97-AF65-F5344CB8AC3E}">
        <p14:creationId xmlns:p14="http://schemas.microsoft.com/office/powerpoint/2010/main" val="38745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5"/>
                </a:solidFill>
              </a:rPr>
              <a:t>APRENDIZAJES ESPERADOS</a:t>
            </a:r>
            <a:endParaRPr lang="es-ES" dirty="0">
              <a:solidFill>
                <a:schemeClr val="accent5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>
                <a:solidFill>
                  <a:schemeClr val="accent5"/>
                </a:solidFill>
              </a:rPr>
              <a:t>Habla sobre experiencias que pueden compartirse, y propician la escucha, el intercambio y la identificación entre pares. </a:t>
            </a:r>
          </a:p>
          <a:p>
            <a:r>
              <a:rPr lang="es-ES" dirty="0" smtClean="0">
                <a:solidFill>
                  <a:schemeClr val="accent5"/>
                </a:solidFill>
              </a:rPr>
              <a:t> Escucha las experiencias de sus compañeros y muestra sensibilidad hacia lo que el interlocutor le cuenta. </a:t>
            </a:r>
          </a:p>
          <a:p>
            <a:r>
              <a:rPr lang="es-ES" dirty="0" smtClean="0">
                <a:solidFill>
                  <a:schemeClr val="accent5"/>
                </a:solidFill>
              </a:rPr>
              <a:t>Muestra disposición a interactuar con niños y niñas con distintas características e intereses, al realizar actividades diversas. Apoya y da sugerencias a otros. </a:t>
            </a:r>
          </a:p>
          <a:p>
            <a:r>
              <a:rPr lang="es-ES" dirty="0" smtClean="0">
                <a:solidFill>
                  <a:schemeClr val="accent5"/>
                </a:solidFill>
              </a:rPr>
              <a:t> Acepta gradualmente las normas de relación y comportamiento basadas en la equidad y el respeto, y las pone en práctica. </a:t>
            </a:r>
          </a:p>
          <a:p>
            <a:r>
              <a:rPr lang="es-ES" dirty="0" smtClean="0">
                <a:solidFill>
                  <a:schemeClr val="accent5"/>
                </a:solidFill>
              </a:rPr>
              <a:t> Habla sobre las características individuales y de grupo –físicas, de género, lingüísticas y étnicas– que identifican a las personas y a sus culturas. </a:t>
            </a:r>
          </a:p>
          <a:p>
            <a:r>
              <a:rPr lang="es-ES" dirty="0" smtClean="0">
                <a:solidFill>
                  <a:schemeClr val="accent5"/>
                </a:solidFill>
              </a:rPr>
              <a:t>Identifica que los seres humanos son distintos y que la participación de todos es importante para la vida en sociedad.</a:t>
            </a:r>
            <a:endParaRPr lang="es-E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9356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165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Campo formativo: Desarrollo personal y social </vt:lpstr>
      <vt:lpstr>Competencia</vt:lpstr>
      <vt:lpstr>APRENDIZAJES ESPERADOS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Establece relaciones positivas con otros, basadas en el entendimiento, la aceptación, y la empatía.</dc:title>
  <dc:creator>CCPA</dc:creator>
  <cp:lastModifiedBy>CCPA</cp:lastModifiedBy>
  <cp:revision>2</cp:revision>
  <dcterms:created xsi:type="dcterms:W3CDTF">2015-09-02T17:06:22Z</dcterms:created>
  <dcterms:modified xsi:type="dcterms:W3CDTF">2015-09-02T17:25:32Z</dcterms:modified>
</cp:coreProperties>
</file>