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42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F3468-97CC-4660-880D-A1FE124201DB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07FE-939F-4A8A-B98B-E5438EA57E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4071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F3468-97CC-4660-880D-A1FE124201DB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07FE-939F-4A8A-B98B-E5438EA57E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6211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F3468-97CC-4660-880D-A1FE124201DB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07FE-939F-4A8A-B98B-E5438EA57E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6646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F3468-97CC-4660-880D-A1FE124201DB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07FE-939F-4A8A-B98B-E5438EA57E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6164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F3468-97CC-4660-880D-A1FE124201DB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07FE-939F-4A8A-B98B-E5438EA57E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0685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F3468-97CC-4660-880D-A1FE124201DB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07FE-939F-4A8A-B98B-E5438EA57E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4089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F3468-97CC-4660-880D-A1FE124201DB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07FE-939F-4A8A-B98B-E5438EA57E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5736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F3468-97CC-4660-880D-A1FE124201DB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07FE-939F-4A8A-B98B-E5438EA57E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0922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F3468-97CC-4660-880D-A1FE124201DB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07FE-939F-4A8A-B98B-E5438EA57E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2173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F3468-97CC-4660-880D-A1FE124201DB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07FE-939F-4A8A-B98B-E5438EA57E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6591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F3468-97CC-4660-880D-A1FE124201DB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07FE-939F-4A8A-B98B-E5438EA57E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8987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F3468-97CC-4660-880D-A1FE124201DB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C07FE-939F-4A8A-B98B-E5438EA57E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0453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764704"/>
            <a:ext cx="7772400" cy="1470025"/>
          </a:xfrm>
        </p:spPr>
        <p:txBody>
          <a:bodyPr/>
          <a:lstStyle/>
          <a:p>
            <a:r>
              <a:rPr lang="es-MX" dirty="0" smtClean="0"/>
              <a:t>Campo: Desarrollo físico y salud</a:t>
            </a:r>
            <a:br>
              <a:rPr lang="es-MX" dirty="0" smtClean="0"/>
            </a:br>
            <a:r>
              <a:rPr lang="es-MX" dirty="0" smtClean="0"/>
              <a:t>Aspecto: Promoción de la salud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15616" y="2492896"/>
            <a:ext cx="7272808" cy="3744416"/>
          </a:xfrm>
        </p:spPr>
        <p:txBody>
          <a:bodyPr>
            <a:noAutofit/>
          </a:bodyPr>
          <a:lstStyle/>
          <a:p>
            <a:r>
              <a:rPr lang="es-MX" sz="1600" b="1" dirty="0" smtClean="0">
                <a:solidFill>
                  <a:schemeClr val="tx1"/>
                </a:solidFill>
              </a:rPr>
              <a:t>Competencia: </a:t>
            </a:r>
            <a:r>
              <a:rPr lang="es-ES" sz="1600" b="1" dirty="0" smtClean="0">
                <a:solidFill>
                  <a:schemeClr val="tx1"/>
                </a:solidFill>
              </a:rPr>
              <a:t>Reconoce situaciones que en la familia o en otro contexto le provocan agrado, bienestar, temor, desconfianza o intranquilidad y expresa lo que siente.</a:t>
            </a:r>
          </a:p>
          <a:p>
            <a:r>
              <a:rPr lang="es-ES" sz="1600" b="1" dirty="0" smtClean="0">
                <a:solidFill>
                  <a:schemeClr val="tx1"/>
                </a:solidFill>
              </a:rPr>
              <a:t> 	</a:t>
            </a:r>
          </a:p>
          <a:p>
            <a:r>
              <a:rPr lang="es-ES" sz="1600" b="1" dirty="0" smtClean="0">
                <a:solidFill>
                  <a:schemeClr val="tx1"/>
                </a:solidFill>
              </a:rPr>
              <a:t> 	Comenta las sensaciones y los sentimientos que le generan algunas personas que ha conocido o algunas experiencias que ha vivido.</a:t>
            </a:r>
          </a:p>
          <a:p>
            <a:r>
              <a:rPr lang="es-ES" sz="1600" b="1" dirty="0" smtClean="0">
                <a:solidFill>
                  <a:schemeClr val="tx1"/>
                </a:solidFill>
              </a:rPr>
              <a:t> 	Conoce información personal y otros datos de algún o algunos adultos que pueden apoyarlo en caso de necesitar ayuda.</a:t>
            </a:r>
          </a:p>
          <a:p>
            <a:r>
              <a:rPr lang="es-ES" sz="1600" b="1" dirty="0" smtClean="0">
                <a:solidFill>
                  <a:schemeClr val="tx1"/>
                </a:solidFill>
              </a:rPr>
              <a:t> 	Habla acerca de personas que le generan confianza y seguridad, y sabe cómo localizarlas en caso de necesitar ayuda o estar en peligro.</a:t>
            </a:r>
          </a:p>
          <a:p>
            <a:r>
              <a:rPr lang="es-ES" sz="1600" b="1" dirty="0" smtClean="0">
                <a:solidFill>
                  <a:schemeClr val="tx1"/>
                </a:solidFill>
              </a:rPr>
              <a:t> 	Identifica algunos riesgos a los que puede estar expuesto en su familia, la calle o la escuela, y platica qué se tiene que hacer en cada caso.</a:t>
            </a:r>
          </a:p>
          <a:p>
            <a:r>
              <a:rPr lang="es-ES" sz="1600" b="1" dirty="0" smtClean="0">
                <a:solidFill>
                  <a:schemeClr val="tx1"/>
                </a:solidFill>
              </a:rPr>
              <a:t> 	Explica cómo debe actuar ante determinadas situaciones: cuando se queda solo en un lugar o se encuentra ante desconocidos.</a:t>
            </a:r>
          </a:p>
          <a:p>
            <a:r>
              <a:rPr lang="es-ES" sz="1600" b="1" dirty="0" smtClean="0">
                <a:solidFill>
                  <a:schemeClr val="tx1"/>
                </a:solidFill>
              </a:rPr>
              <a:t> 	Conoce cuáles son los principales servicios para la protección y promoción de la salud que existen en su comunidad.</a:t>
            </a:r>
            <a:endParaRPr lang="es-E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8062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36</Words>
  <Application>Microsoft Office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Campo: Desarrollo físico y salud Aspecto: Promoción de la salud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Campo: desarrollo físico y salud Aspecto: promocio</dc:title>
  <dc:creator>CCPA</dc:creator>
  <cp:lastModifiedBy>CCPA</cp:lastModifiedBy>
  <cp:revision>3</cp:revision>
  <dcterms:created xsi:type="dcterms:W3CDTF">2015-09-02T17:06:20Z</dcterms:created>
  <dcterms:modified xsi:type="dcterms:W3CDTF">2015-09-02T17:30:25Z</dcterms:modified>
</cp:coreProperties>
</file>