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398D7-FA36-45EB-9A17-33FEC51973AC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FCACE-5431-4495-A4AD-11CB2E3784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148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398D7-FA36-45EB-9A17-33FEC51973AC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FCACE-5431-4495-A4AD-11CB2E3784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2134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398D7-FA36-45EB-9A17-33FEC51973AC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FCACE-5431-4495-A4AD-11CB2E3784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1256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398D7-FA36-45EB-9A17-33FEC51973AC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FCACE-5431-4495-A4AD-11CB2E3784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0934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398D7-FA36-45EB-9A17-33FEC51973AC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FCACE-5431-4495-A4AD-11CB2E3784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3129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398D7-FA36-45EB-9A17-33FEC51973AC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FCACE-5431-4495-A4AD-11CB2E3784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2463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398D7-FA36-45EB-9A17-33FEC51973AC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FCACE-5431-4495-A4AD-11CB2E3784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8338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398D7-FA36-45EB-9A17-33FEC51973AC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FCACE-5431-4495-A4AD-11CB2E3784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970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398D7-FA36-45EB-9A17-33FEC51973AC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FCACE-5431-4495-A4AD-11CB2E3784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057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398D7-FA36-45EB-9A17-33FEC51973AC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FCACE-5431-4495-A4AD-11CB2E3784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6854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398D7-FA36-45EB-9A17-33FEC51973AC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FCACE-5431-4495-A4AD-11CB2E3784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3772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398D7-FA36-45EB-9A17-33FEC51973AC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FCACE-5431-4495-A4AD-11CB2E3784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9809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636912"/>
            <a:ext cx="7772400" cy="1470025"/>
          </a:xfrm>
        </p:spPr>
        <p:txBody>
          <a:bodyPr>
            <a:noAutofit/>
          </a:bodyPr>
          <a:lstStyle/>
          <a:p>
            <a:r>
              <a:rPr lang="es-ES" sz="2400" b="1" dirty="0" smtClean="0">
                <a:latin typeface="Arial" pitchFamily="34" charset="0"/>
                <a:cs typeface="Arial" pitchFamily="34" charset="0"/>
              </a:rPr>
              <a:t>COMPETENCIA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2400" dirty="0" smtClean="0">
                <a:latin typeface="Arial" pitchFamily="34" charset="0"/>
                <a:cs typeface="Arial" pitchFamily="34" charset="0"/>
              </a:rPr>
            </a:br>
            <a:r>
              <a:rPr lang="es-ES" sz="2400" dirty="0" smtClean="0">
                <a:latin typeface="Arial" pitchFamily="34" charset="0"/>
                <a:cs typeface="Arial" pitchFamily="34" charset="0"/>
              </a:rPr>
              <a:t>Identifica 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y usa medios a su alcance para obtener, registrar y comunicar información.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95536" y="4221088"/>
            <a:ext cx="8424936" cy="4608512"/>
          </a:xfrm>
        </p:spPr>
        <p:txBody>
          <a:bodyPr>
            <a:noAutofit/>
          </a:bodyPr>
          <a:lstStyle/>
          <a:p>
            <a:pPr algn="just"/>
            <a:r>
              <a:rPr lang="es-MX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APRENDIZAJE ESPERADO</a:t>
            </a:r>
            <a:endParaRPr lang="es-ES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Wingdings" pitchFamily="2" charset="2"/>
              <a:buChar char="v"/>
            </a:pPr>
            <a:r>
              <a:rPr lang="es-E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Observa con atención creciente el objeto o proceso que es motivo de análisis.</a:t>
            </a:r>
            <a:endParaRPr lang="es-ES" sz="1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9" name="Picture 5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925" y="3509764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925" y="3509764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925" y="3509764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925" y="3509764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925" y="3509764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925" y="3509764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925" y="3509764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925" y="3509764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925" y="3509764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925" y="3509764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1 Título"/>
          <p:cNvSpPr txBox="1">
            <a:spLocks/>
          </p:cNvSpPr>
          <p:nvPr/>
        </p:nvSpPr>
        <p:spPr>
          <a:xfrm>
            <a:off x="835968" y="62068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b="1" dirty="0" smtClean="0">
                <a:latin typeface="Arial" pitchFamily="34" charset="0"/>
                <a:cs typeface="Arial" pitchFamily="34" charset="0"/>
              </a:rPr>
              <a:t>CAMPO FORMATIVO.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2400" dirty="0" smtClean="0">
                <a:latin typeface="Arial" pitchFamily="34" charset="0"/>
                <a:cs typeface="Arial" pitchFamily="34" charset="0"/>
              </a:rPr>
            </a:br>
            <a:r>
              <a:rPr lang="es-ES" sz="2400" dirty="0" smtClean="0">
                <a:latin typeface="Arial" pitchFamily="34" charset="0"/>
                <a:cs typeface="Arial" pitchFamily="34" charset="0"/>
              </a:rPr>
              <a:t>Exploración y conocimiento del mundo.</a:t>
            </a:r>
          </a:p>
          <a:p>
            <a:endParaRPr lang="es-MX" sz="2400" dirty="0">
              <a:latin typeface="Arial" pitchFamily="34" charset="0"/>
              <a:cs typeface="Arial" pitchFamily="34" charset="0"/>
            </a:endParaRPr>
          </a:p>
          <a:p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2 Subtítulo"/>
          <p:cNvSpPr txBox="1">
            <a:spLocks/>
          </p:cNvSpPr>
          <p:nvPr/>
        </p:nvSpPr>
        <p:spPr>
          <a:xfrm>
            <a:off x="509700" y="1543864"/>
            <a:ext cx="8424936" cy="46085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ASPECTO.</a:t>
            </a:r>
            <a:endParaRPr lang="es-ES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s-MX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Mundo natural.</a:t>
            </a:r>
            <a:endParaRPr lang="es-ES" sz="1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7894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25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COMPETENCIA Identifica y usa medios a su alcance para obtener, registrar y comunicar información.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COMPETENCIA Identifica y usa medios a su alcance para obtener, registrar y comunicar información.</dc:title>
  <dc:creator>CCPA</dc:creator>
  <cp:lastModifiedBy>CCPA</cp:lastModifiedBy>
  <cp:revision>2</cp:revision>
  <dcterms:created xsi:type="dcterms:W3CDTF">2015-09-02T17:07:31Z</dcterms:created>
  <dcterms:modified xsi:type="dcterms:W3CDTF">2015-09-02T17:21:10Z</dcterms:modified>
</cp:coreProperties>
</file>