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15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25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62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0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87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02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12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01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155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56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21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C5D4-4E6A-4866-8F73-1E537E622C13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991FD-EE14-4924-9434-071162D67F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40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effectLst/>
                <a:latin typeface="Verdana"/>
              </a:rPr>
              <a:t>Utiliza objetos e instrumentos de trabajo que le permiten resolver problemas y realizar actividades diversas.</a:t>
            </a:r>
            <a:endParaRPr lang="es-ES" dirty="0">
              <a:effectLst/>
              <a:latin typeface="Verdana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136904" cy="3456384"/>
          </a:xfrm>
        </p:spPr>
        <p:txBody>
          <a:bodyPr>
            <a:normAutofit/>
          </a:bodyPr>
          <a:lstStyle/>
          <a:p>
            <a:r>
              <a:rPr lang="es-MX" dirty="0" smtClean="0"/>
              <a:t>Campo formativo Desarrollo Físico y Salud</a:t>
            </a:r>
          </a:p>
          <a:p>
            <a:r>
              <a:rPr lang="es-MX" dirty="0" smtClean="0"/>
              <a:t>Aspecto: coordinación, fuerza y equilibrio</a:t>
            </a:r>
            <a:endParaRPr lang="es-ES" dirty="0"/>
          </a:p>
        </p:txBody>
      </p:sp>
      <p:pic>
        <p:nvPicPr>
          <p:cNvPr id="1025" name="Picture 1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201.159.101.62/sistem/bibdig/imagenes/B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566863"/>
            <a:ext cx="16192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04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ctr"/>
            <a:r>
              <a:rPr lang="es-ES" dirty="0"/>
              <a:t>Juega libremente con diferentes materiales y descubre los distintos usos que puede darles.</a:t>
            </a:r>
          </a:p>
          <a:p>
            <a:pPr fontAlgn="ctr"/>
            <a:r>
              <a:rPr lang="es-ES" dirty="0"/>
              <a:t>Explora y manipula de manera libre, objetos, instrumentos y herramientas de trabajo, sabe para qué pueden utilizarse, y practica las medidas de seguridad que debe adoptar al utilizarlos.</a:t>
            </a:r>
          </a:p>
          <a:p>
            <a:pPr fontAlgn="ctr"/>
            <a:r>
              <a:rPr lang="es-ES" dirty="0"/>
              <a:t>Elige y usa el objeto, instrumento o herramienta adecuada para realizar una tarea asignada o de su propia creación (un pincel para pintar, tijeras para recortar, destornillador, etcétera).</a:t>
            </a:r>
          </a:p>
          <a:p>
            <a:pPr fontAlgn="ctr"/>
            <a:r>
              <a:rPr lang="es-ES" dirty="0"/>
              <a:t>Construye utilizando materiales que ensamblen, se conecten o sean de distinta forma y naturaleza.</a:t>
            </a:r>
          </a:p>
          <a:p>
            <a:pPr fontAlgn="ctr"/>
            <a:r>
              <a:rPr lang="es-ES" dirty="0"/>
              <a:t>Construye o modela objetos de su propia creación.</a:t>
            </a:r>
          </a:p>
          <a:p>
            <a:pPr fontAlgn="ctr"/>
            <a:r>
              <a:rPr lang="es-ES" dirty="0"/>
              <a:t>Construye objetos a partir de un plan acordado con sus compañeros y se distribuye tareas.</a:t>
            </a:r>
          </a:p>
          <a:p>
            <a:pPr fontAlgn="ctr"/>
            <a:r>
              <a:rPr lang="es-ES" dirty="0"/>
              <a:t>Arma rompecabezas que implican distinto grado de dificultad.</a:t>
            </a:r>
          </a:p>
          <a:p>
            <a:pPr fontAlgn="ctr"/>
            <a:r>
              <a:rPr lang="es-ES" dirty="0"/>
              <a:t>Usa estrategias para reducir el esfuerzo que implica mover objetos de diferente peso y tamaño (arrastrar objetos, pedir ayuda a sus compañeros, usar algo como palanca).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1832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190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Utiliza objetos e instrumentos de trabajo que le permiten resolver problemas y realizar actividades diversas.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2015-09-02T17:11:08Z</dcterms:created>
  <dcterms:modified xsi:type="dcterms:W3CDTF">2015-09-02T17:31:36Z</dcterms:modified>
</cp:coreProperties>
</file>