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33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60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222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6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4366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22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529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475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5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558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FA47-D9A6-4EE6-B23C-3B7EEA39FEA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391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FA47-D9A6-4EE6-B23C-3B7EEA39FEA6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D6553-776F-4205-B2A2-17804B86B6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177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2800" dirty="0" smtClean="0">
                <a:latin typeface="+mn-lt"/>
              </a:rPr>
              <a:t>COMPETENCIA: Observa características relevantes de elementos del medio y de fenómenos que ocurren en la naturaleza; distingue semejanzas y diferencias, y las describe con sus propias palabras.</a:t>
            </a:r>
            <a:endParaRPr lang="es-ES" sz="2800" dirty="0">
              <a:latin typeface="+mn-lt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smtClean="0">
                <a:solidFill>
                  <a:schemeClr val="tx1"/>
                </a:solidFill>
              </a:rPr>
              <a:t>APRENDIZAJE ESPERADO Clasifican </a:t>
            </a:r>
            <a:r>
              <a:rPr lang="es-ES" dirty="0" smtClean="0">
                <a:solidFill>
                  <a:schemeClr val="tx1"/>
                </a:solidFill>
              </a:rPr>
              <a:t>elementos y seres de la naturaleza según sus características, como animales, según el número de plantas, seres vivos que habitan en el mar o en la tierra, animales que se arrastran, vegetales comestibles y plantas de ornato, entre otros.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949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80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COMPETENCIA: Observa características relevantes de elementos del medio y de fenómenos que ocurren en la naturaleza; distingue semejanzas y diferencias, y las describe con sus propias palabras.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 algunas características del sistema de escritura</dc:title>
  <dc:creator>CCPA</dc:creator>
  <cp:lastModifiedBy>CCPA</cp:lastModifiedBy>
  <cp:revision>4</cp:revision>
  <dcterms:created xsi:type="dcterms:W3CDTF">2015-08-31T16:56:12Z</dcterms:created>
  <dcterms:modified xsi:type="dcterms:W3CDTF">2015-08-31T17:33:28Z</dcterms:modified>
</cp:coreProperties>
</file>